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 id="2147483672" r:id="rId2"/>
  </p:sldMasterIdLst>
  <p:notesMasterIdLst>
    <p:notesMasterId r:id="rId12"/>
  </p:notesMasterIdLst>
  <p:handoutMasterIdLst>
    <p:handoutMasterId r:id="rId13"/>
  </p:handoutMasterIdLst>
  <p:sldIdLst>
    <p:sldId id="268" r:id="rId3"/>
    <p:sldId id="269" r:id="rId4"/>
    <p:sldId id="264" r:id="rId5"/>
    <p:sldId id="273" r:id="rId6"/>
    <p:sldId id="274" r:id="rId7"/>
    <p:sldId id="280" r:id="rId8"/>
    <p:sldId id="275" r:id="rId9"/>
    <p:sldId id="276" r:id="rId10"/>
    <p:sldId id="277" r:id="rId11"/>
  </p:sldIdLst>
  <p:sldSz cx="9144000" cy="6858000" type="screen4x3"/>
  <p:notesSz cx="6858000" cy="9144000"/>
  <p:embeddedFontLst>
    <p:embeddedFont>
      <p:font typeface="Roboto" panose="02000000000000000000" pitchFamily="2" charset="0"/>
      <p:regular r:id="rId14"/>
      <p:bold r:id="rId15"/>
      <p:italic r:id="rId16"/>
      <p:boldItalic r:id="rId17"/>
    </p:embeddedFont>
    <p:embeddedFont>
      <p:font typeface="Twinkl" panose="020B0604020202020204" charset="0"/>
      <p:regular r:id="rId18"/>
      <p:bold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guide id="4" pos="340" userDrawn="1">
          <p15:clr>
            <a:srgbClr val="A4A3A4"/>
          </p15:clr>
        </p15:guide>
        <p15:guide id="5" orient="horz" pos="3974" userDrawn="1">
          <p15:clr>
            <a:srgbClr val="A4A3A4"/>
          </p15:clr>
        </p15:guide>
        <p15:guide id="6" pos="5420" userDrawn="1">
          <p15:clr>
            <a:srgbClr val="A4A3A4"/>
          </p15:clr>
        </p15:guide>
        <p15:guide id="7" orient="horz" pos="346" userDrawn="1">
          <p15:clr>
            <a:srgbClr val="A4A3A4"/>
          </p15:clr>
        </p15:guide>
        <p15:guide id="8" pos="476" userDrawn="1">
          <p15:clr>
            <a:srgbClr val="A4A3A4"/>
          </p15:clr>
        </p15:guide>
        <p15:guide id="9" orient="horz" pos="482" userDrawn="1">
          <p15:clr>
            <a:srgbClr val="A4A3A4"/>
          </p15:clr>
        </p15:guide>
        <p15:guide id="10" orient="horz" pos="3838" userDrawn="1">
          <p15:clr>
            <a:srgbClr val="A4A3A4"/>
          </p15:clr>
        </p15:guide>
        <p15:guide id="11" pos="5284"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E2E7"/>
    <a:srgbClr val="F9AF15"/>
    <a:srgbClr val="F59A17"/>
    <a:srgbClr val="F18515"/>
    <a:srgbClr val="7FCCDB"/>
    <a:srgbClr val="24B9D8"/>
    <a:srgbClr val="119CB9"/>
    <a:srgbClr val="0D607A"/>
    <a:srgbClr val="083147"/>
    <a:srgbClr val="F28D1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showGuides="1">
      <p:cViewPr varScale="1">
        <p:scale>
          <a:sx n="96" d="100"/>
          <a:sy n="96" d="100"/>
        </p:scale>
        <p:origin x="813" y="57"/>
      </p:cViewPr>
      <p:guideLst>
        <p:guide orient="horz" pos="2160"/>
        <p:guide pos="2880"/>
        <p:guide pos="340"/>
        <p:guide orient="horz" pos="3974"/>
        <p:guide pos="5420"/>
        <p:guide orient="horz" pos="346"/>
        <p:guide pos="476"/>
        <p:guide orient="horz" pos="482"/>
        <p:guide orient="horz" pos="3838"/>
        <p:guide pos="5284"/>
      </p:guideLst>
    </p:cSldViewPr>
  </p:slideViewPr>
  <p:notesTextViewPr>
    <p:cViewPr>
      <p:scale>
        <a:sx n="3" d="2"/>
        <a:sy n="3" d="2"/>
      </p:scale>
      <p:origin x="0" y="0"/>
    </p:cViewPr>
  </p:notesTextViewPr>
  <p:notesViewPr>
    <p:cSldViewPr snapToGrid="0" showGuides="1">
      <p:cViewPr varScale="1">
        <p:scale>
          <a:sx n="97" d="100"/>
          <a:sy n="97" d="100"/>
        </p:scale>
        <p:origin x="4328"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handoutMaster" Target="handoutMasters/handoutMaster1.xml"/><Relationship Id="rId18" Type="http://schemas.openxmlformats.org/officeDocument/2006/relationships/font" Target="fonts/font5.fntdata"/><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font" Target="fonts/font4.fntdata"/><Relationship Id="rId2" Type="http://schemas.openxmlformats.org/officeDocument/2006/relationships/slideMaster" Target="slideMasters/slideMaster2.xml"/><Relationship Id="rId16" Type="http://schemas.openxmlformats.org/officeDocument/2006/relationships/font" Target="fonts/font3.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font" Target="fonts/font2.fntdata"/><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font" Target="fonts/font6.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1.fntdata"/><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B34F151-63AC-41CE-96F5-7702E930870C}" type="datetimeFigureOut">
              <a:rPr lang="en-GB" smtClean="0"/>
              <a:t>13/10/2025</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676B846-B279-40AC-BFF5-DBC4013370C2}" type="slidenum">
              <a:rPr lang="en-GB" smtClean="0"/>
              <a:t>‹#›</a:t>
            </a:fld>
            <a:endParaRPr lang="en-GB"/>
          </a:p>
        </p:txBody>
      </p:sp>
    </p:spTree>
    <p:extLst>
      <p:ext uri="{BB962C8B-B14F-4D97-AF65-F5344CB8AC3E}">
        <p14:creationId xmlns:p14="http://schemas.microsoft.com/office/powerpoint/2010/main" val="26453970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02C5D1-7818-41B5-ABAD-5E4B38A5388F}" type="datetimeFigureOut">
              <a:rPr lang="en-GB" smtClean="0"/>
              <a:t>13/10/2025</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521341-850D-40E1-BB3D-87946DC9B06D}" type="slidenum">
              <a:rPr lang="en-GB" smtClean="0"/>
              <a:t>‹#›</a:t>
            </a:fld>
            <a:endParaRPr lang="en-GB"/>
          </a:p>
        </p:txBody>
      </p:sp>
    </p:spTree>
    <p:extLst>
      <p:ext uri="{BB962C8B-B14F-4D97-AF65-F5344CB8AC3E}">
        <p14:creationId xmlns:p14="http://schemas.microsoft.com/office/powerpoint/2010/main" val="8470487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png"/><Relationship Id="rId7" Type="http://schemas.openxmlformats.org/officeDocument/2006/relationships/hyperlink" Target="https://www.twinkl.co.uk/resources/senior-leadership-team-slt" TargetMode="External"/><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 Id="rId9" Type="http://schemas.openxmlformats.org/officeDocument/2006/relationships/image" Target="../media/image7.sv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9.svg"/><Relationship Id="rId7" Type="http://schemas.openxmlformats.org/officeDocument/2006/relationships/image" Target="../media/image28.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slide" Target="../slides/slide2.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9.svg"/><Relationship Id="rId7" Type="http://schemas.openxmlformats.org/officeDocument/2006/relationships/image" Target="../media/image3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slide" Target="../slides/slide2.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9.svg"/><Relationship Id="rId7"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slide" Target="../slides/slide2.xml"/><Relationship Id="rId5" Type="http://schemas.openxmlformats.org/officeDocument/2006/relationships/image" Target="../media/image33.svg"/><Relationship Id="rId10" Type="http://schemas.openxmlformats.org/officeDocument/2006/relationships/image" Target="../media/image13.svg"/><Relationship Id="rId4" Type="http://schemas.openxmlformats.org/officeDocument/2006/relationships/image" Target="../media/image32.png"/><Relationship Id="rId9" Type="http://schemas.openxmlformats.org/officeDocument/2006/relationships/image" Target="../media/image12.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image" Target="../media/image34.png"/><Relationship Id="rId1" Type="http://schemas.openxmlformats.org/officeDocument/2006/relationships/slideMaster" Target="../slideMasters/slideMaster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Layouts/_rels/slideLayout14.xml.rels><?xml version="1.0" encoding="UTF-8" standalone="yes"?>
<Relationships xmlns="http://schemas.openxmlformats.org/package/2006/relationships"><Relationship Id="rId2" Type="http://schemas.openxmlformats.org/officeDocument/2006/relationships/hyperlink" Target="mailto:twinklcares@twinkl.co.uk" TargetMode="Externa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9.svg"/><Relationship Id="rId7" Type="http://schemas.openxmlformats.org/officeDocument/2006/relationships/image" Target="../media/image12.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slide" Target="../slides/slide2.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5.svg"/><Relationship Id="rId3" Type="http://schemas.openxmlformats.org/officeDocument/2006/relationships/image" Target="../media/image14.png"/><Relationship Id="rId7"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5.sv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9.svg"/><Relationship Id="rId7" Type="http://schemas.openxmlformats.org/officeDocument/2006/relationships/image" Target="../media/image16.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slide" Target="../slides/slide2.xml"/></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9.svg"/><Relationship Id="rId7"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slide" Target="../slides/slide2.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9.svg"/><Relationship Id="rId7"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slide" Target="../slides/slide2.xml"/></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9.svg"/><Relationship Id="rId7" Type="http://schemas.openxmlformats.org/officeDocument/2006/relationships/image" Target="../media/image22.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slide" Target="../slides/slide2.xml"/></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9.svg"/><Relationship Id="rId7" Type="http://schemas.openxmlformats.org/officeDocument/2006/relationships/image" Target="../media/image24.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slide" Target="../slides/slide2.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9.svg"/><Relationship Id="rId7" Type="http://schemas.openxmlformats.org/officeDocument/2006/relationships/image" Target="../media/image26.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slide" Target="../slides/slide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2"/>
        </a:solidFill>
        <a:effectLst/>
      </p:bgPr>
    </p:bg>
    <p:spTree>
      <p:nvGrpSpPr>
        <p:cNvPr id="1" name=""/>
        <p:cNvGrpSpPr/>
        <p:nvPr/>
      </p:nvGrpSpPr>
      <p:grpSpPr>
        <a:xfrm>
          <a:off x="0" y="0"/>
          <a:ext cx="0" cy="0"/>
          <a:chOff x="0" y="0"/>
          <a:chExt cx="0" cy="0"/>
        </a:xfrm>
      </p:grpSpPr>
      <p:pic>
        <p:nvPicPr>
          <p:cNvPr id="5" name="Picture 4" descr="A school supplies on a table&#10;&#10;AI-generated content may be incorrect.">
            <a:extLst>
              <a:ext uri="{FF2B5EF4-FFF2-40B4-BE49-F238E27FC236}">
                <a16:creationId xmlns:a16="http://schemas.microsoft.com/office/drawing/2014/main" id="{645E2848-7949-209E-1D8F-3E6C0D03DDE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27106" y="0"/>
            <a:ext cx="4216893" cy="4216893"/>
          </a:xfrm>
          <a:prstGeom prst="rect">
            <a:avLst/>
          </a:prstGeom>
        </p:spPr>
      </p:pic>
      <p:pic>
        <p:nvPicPr>
          <p:cNvPr id="27" name="Graphic 26">
            <a:extLst>
              <a:ext uri="{FF2B5EF4-FFF2-40B4-BE49-F238E27FC236}">
                <a16:creationId xmlns:a16="http://schemas.microsoft.com/office/drawing/2014/main" id="{6807C057-F150-1B3C-18A2-285F2B6E64F0}"/>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0"/>
            <a:ext cx="9144000" cy="6858000"/>
          </a:xfrm>
          <a:prstGeom prst="rect">
            <a:avLst/>
          </a:prstGeom>
        </p:spPr>
      </p:pic>
      <p:sp>
        <p:nvSpPr>
          <p:cNvPr id="7" name="Staff Share">
            <a:extLst>
              <a:ext uri="{FF2B5EF4-FFF2-40B4-BE49-F238E27FC236}">
                <a16:creationId xmlns:a16="http://schemas.microsoft.com/office/drawing/2014/main" id="{7BE6B452-C8F8-BABB-0764-B25A9370540E}"/>
              </a:ext>
            </a:extLst>
          </p:cNvPr>
          <p:cNvSpPr>
            <a:spLocks noGrp="1"/>
          </p:cNvSpPr>
          <p:nvPr>
            <p:ph type="title" hasCustomPrompt="1"/>
          </p:nvPr>
        </p:nvSpPr>
        <p:spPr>
          <a:xfrm>
            <a:off x="303660" y="386010"/>
            <a:ext cx="4702680" cy="648000"/>
          </a:xfrm>
          <a:prstGeom prst="rect">
            <a:avLst/>
          </a:prstGeom>
        </p:spPr>
        <p:txBody>
          <a:bodyPr lIns="144000" tIns="144000" rIns="144000" bIns="144000" anchor="ctr" anchorCtr="0"/>
          <a:lstStyle>
            <a:lvl1pPr>
              <a:defRPr sz="3200" b="0" spc="-150" baseline="0">
                <a:solidFill>
                  <a:schemeClr val="bg1"/>
                </a:solidFill>
                <a:latin typeface="+mn-lt"/>
              </a:defRPr>
            </a:lvl1pPr>
          </a:lstStyle>
          <a:p>
            <a:r>
              <a:rPr lang="en-US" dirty="0"/>
              <a:t>Staff Share</a:t>
            </a:r>
            <a:endParaRPr lang="en-GB" dirty="0"/>
          </a:p>
        </p:txBody>
      </p:sp>
      <p:sp>
        <p:nvSpPr>
          <p:cNvPr id="13" name="Resource Title">
            <a:extLst>
              <a:ext uri="{FF2B5EF4-FFF2-40B4-BE49-F238E27FC236}">
                <a16:creationId xmlns:a16="http://schemas.microsoft.com/office/drawing/2014/main" id="{51022D2C-4712-5360-9E55-ECEE5948CC14}"/>
              </a:ext>
            </a:extLst>
          </p:cNvPr>
          <p:cNvSpPr txBox="1">
            <a:spLocks/>
          </p:cNvSpPr>
          <p:nvPr userDrawn="1"/>
        </p:nvSpPr>
        <p:spPr>
          <a:xfrm>
            <a:off x="358096" y="1075608"/>
            <a:ext cx="4876302" cy="1754326"/>
          </a:xfrm>
          <a:prstGeom prst="rect">
            <a:avLst/>
          </a:prstGeom>
          <a:noFill/>
        </p:spPr>
        <p:txBody>
          <a:bodyPr wrap="square" rtlCol="0">
            <a:spAutoFit/>
          </a:bodyPr>
          <a:lstStyle/>
          <a:p>
            <a:pPr>
              <a:lnSpc>
                <a:spcPct val="90000"/>
              </a:lnSpc>
            </a:pPr>
            <a:r>
              <a:rPr lang="en-GB" sz="4400" b="1" spc="-200" baseline="0" dirty="0">
                <a:solidFill>
                  <a:schemeClr val="bg1"/>
                </a:solidFill>
                <a:latin typeface="+mn-lt"/>
              </a:rPr>
              <a:t>End of Key Stage 2 Assessments 2025</a:t>
            </a:r>
          </a:p>
          <a:p>
            <a:pPr>
              <a:lnSpc>
                <a:spcPct val="90000"/>
              </a:lnSpc>
            </a:pPr>
            <a:r>
              <a:rPr lang="en-GB" sz="3200" b="0" spc="-150" baseline="0" dirty="0">
                <a:solidFill>
                  <a:schemeClr val="bg1"/>
                </a:solidFill>
                <a:latin typeface="+mn-lt"/>
              </a:rPr>
              <a:t>Parent Information</a:t>
            </a:r>
          </a:p>
        </p:txBody>
      </p:sp>
      <p:grpSp>
        <p:nvGrpSpPr>
          <p:cNvPr id="19" name="Group 18">
            <a:extLst>
              <a:ext uri="{FF2B5EF4-FFF2-40B4-BE49-F238E27FC236}">
                <a16:creationId xmlns:a16="http://schemas.microsoft.com/office/drawing/2014/main" id="{AACEFC3B-586E-54D4-AD09-4C49093D6890}"/>
              </a:ext>
            </a:extLst>
          </p:cNvPr>
          <p:cNvGrpSpPr/>
          <p:nvPr userDrawn="1"/>
        </p:nvGrpSpPr>
        <p:grpSpPr>
          <a:xfrm>
            <a:off x="462041" y="5290933"/>
            <a:ext cx="3767680" cy="1093026"/>
            <a:chOff x="462041" y="5290933"/>
            <a:chExt cx="3767680" cy="1093026"/>
          </a:xfrm>
        </p:grpSpPr>
        <p:pic>
          <p:nvPicPr>
            <p:cNvPr id="6" name="QR Code">
              <a:extLst>
                <a:ext uri="{FF2B5EF4-FFF2-40B4-BE49-F238E27FC236}">
                  <a16:creationId xmlns:a16="http://schemas.microsoft.com/office/drawing/2014/main" id="{D6EA01D8-3831-2803-2BF2-845C75F5D4E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62041" y="5303959"/>
              <a:ext cx="1080000" cy="1080000"/>
            </a:xfrm>
            <a:prstGeom prst="rect">
              <a:avLst/>
            </a:prstGeom>
          </p:spPr>
        </p:pic>
        <p:sp>
          <p:nvSpPr>
            <p:cNvPr id="2" name="URL">
              <a:hlinkClick r:id="rId7" tooltip="The Leaders Team | Twinkl"/>
            </p:cNvPr>
            <p:cNvSpPr/>
            <p:nvPr userDrawn="1"/>
          </p:nvSpPr>
          <p:spPr>
            <a:xfrm>
              <a:off x="462041" y="5303959"/>
              <a:ext cx="3767679" cy="10669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8" name="Graphic 17">
              <a:extLst>
                <a:ext uri="{FF2B5EF4-FFF2-40B4-BE49-F238E27FC236}">
                  <a16:creationId xmlns:a16="http://schemas.microsoft.com/office/drawing/2014/main" id="{2C2D3ECA-76FA-8A09-DA79-CBCE6BEAFB61}"/>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1722268" y="5290933"/>
              <a:ext cx="2507453" cy="1080000"/>
            </a:xfrm>
            <a:prstGeom prst="rect">
              <a:avLst/>
            </a:prstGeom>
          </p:spPr>
        </p:pic>
      </p:grpSp>
    </p:spTree>
    <p:extLst>
      <p:ext uri="{BB962C8B-B14F-4D97-AF65-F5344CB8AC3E}">
        <p14:creationId xmlns:p14="http://schemas.microsoft.com/office/powerpoint/2010/main" val="537040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tandard (Mid Teal)">
    <p:bg>
      <p:bgPr>
        <a:solidFill>
          <a:schemeClr val="tx1"/>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F1B7F99B-D0D2-6FAA-D802-5CF22B7AFE6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9144000" cy="6858000"/>
          </a:xfrm>
          <a:prstGeom prst="rect">
            <a:avLst/>
          </a:prstGeom>
        </p:spPr>
      </p:pic>
      <p:pic>
        <p:nvPicPr>
          <p:cNvPr id="6" name="Contents">
            <a:hlinkClick r:id="rId4" action="ppaction://hlinksldjump"/>
            <a:extLst>
              <a:ext uri="{FF2B5EF4-FFF2-40B4-BE49-F238E27FC236}">
                <a16:creationId xmlns:a16="http://schemas.microsoft.com/office/drawing/2014/main" id="{8D55A9F0-C06E-DADD-AC01-C72531B1605A}"/>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324000" y="6096619"/>
            <a:ext cx="540000" cy="540000"/>
          </a:xfrm>
          <a:prstGeom prst="rect">
            <a:avLst/>
          </a:prstGeom>
        </p:spPr>
      </p:pic>
      <p:sp>
        <p:nvSpPr>
          <p:cNvPr id="7" name="Running Header">
            <a:extLst>
              <a:ext uri="{FF2B5EF4-FFF2-40B4-BE49-F238E27FC236}">
                <a16:creationId xmlns:a16="http://schemas.microsoft.com/office/drawing/2014/main" id="{7C12EEB7-3958-CBE8-3E02-0DD4465D06D4}"/>
              </a:ext>
            </a:extLst>
          </p:cNvPr>
          <p:cNvSpPr txBox="1"/>
          <p:nvPr userDrawn="1"/>
        </p:nvSpPr>
        <p:spPr>
          <a:xfrm>
            <a:off x="1793717" y="6218686"/>
            <a:ext cx="7106278" cy="338554"/>
          </a:xfrm>
          <a:prstGeom prst="rect">
            <a:avLst/>
          </a:prstGeom>
          <a:noFill/>
        </p:spPr>
        <p:txBody>
          <a:bodyPr wrap="square" rtlCol="0">
            <a:spAutoFit/>
          </a:bodyPr>
          <a:lstStyle/>
          <a:p>
            <a:pPr algn="r">
              <a:spcAft>
                <a:spcPts val="1200"/>
              </a:spcAft>
            </a:pPr>
            <a:r>
              <a:rPr lang="en-GB" sz="1600" spc="-50" baseline="0" dirty="0">
                <a:solidFill>
                  <a:schemeClr val="bg1"/>
                </a:solidFill>
                <a:latin typeface="Roboto" panose="02000000000000000000" pitchFamily="2" charset="0"/>
                <a:ea typeface="Roboto" panose="02000000000000000000" pitchFamily="2" charset="0"/>
              </a:rPr>
              <a:t>Staff Share | </a:t>
            </a:r>
            <a:r>
              <a:rPr lang="en-GB" sz="1600" b="1" spc="-50" baseline="0" dirty="0">
                <a:solidFill>
                  <a:schemeClr val="bg1"/>
                </a:solidFill>
                <a:latin typeface="Roboto" panose="02000000000000000000" pitchFamily="2" charset="0"/>
                <a:ea typeface="Roboto" panose="02000000000000000000" pitchFamily="2" charset="0"/>
              </a:rPr>
              <a:t>End of KS2 Assessments</a:t>
            </a:r>
          </a:p>
        </p:txBody>
      </p:sp>
      <p:pic>
        <p:nvPicPr>
          <p:cNvPr id="4" name="Graphic 3">
            <a:extLst>
              <a:ext uri="{FF2B5EF4-FFF2-40B4-BE49-F238E27FC236}">
                <a16:creationId xmlns:a16="http://schemas.microsoft.com/office/drawing/2014/main" id="{2D8C4552-8C06-6F1C-9468-B3668174B7D0}"/>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967666" y="6096619"/>
            <a:ext cx="1253726" cy="540000"/>
          </a:xfrm>
          <a:prstGeom prst="rect">
            <a:avLst/>
          </a:prstGeom>
        </p:spPr>
      </p:pic>
    </p:spTree>
    <p:extLst>
      <p:ext uri="{BB962C8B-B14F-4D97-AF65-F5344CB8AC3E}">
        <p14:creationId xmlns:p14="http://schemas.microsoft.com/office/powerpoint/2010/main" val="1815566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tandard (Dark Teal)">
    <p:bg>
      <p:bgPr>
        <a:solidFill>
          <a:schemeClr val="tx1"/>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F1B7F99B-D0D2-6FAA-D802-5CF22B7AFE6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9144000" cy="6858000"/>
          </a:xfrm>
          <a:prstGeom prst="rect">
            <a:avLst/>
          </a:prstGeom>
        </p:spPr>
      </p:pic>
      <p:pic>
        <p:nvPicPr>
          <p:cNvPr id="6" name="Contents">
            <a:hlinkClick r:id="rId4" action="ppaction://hlinksldjump"/>
            <a:extLst>
              <a:ext uri="{FF2B5EF4-FFF2-40B4-BE49-F238E27FC236}">
                <a16:creationId xmlns:a16="http://schemas.microsoft.com/office/drawing/2014/main" id="{8D55A9F0-C06E-DADD-AC01-C72531B1605A}"/>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324000" y="6096619"/>
            <a:ext cx="540000" cy="540000"/>
          </a:xfrm>
          <a:prstGeom prst="rect">
            <a:avLst/>
          </a:prstGeom>
        </p:spPr>
      </p:pic>
      <p:sp>
        <p:nvSpPr>
          <p:cNvPr id="7" name="Running Header">
            <a:extLst>
              <a:ext uri="{FF2B5EF4-FFF2-40B4-BE49-F238E27FC236}">
                <a16:creationId xmlns:a16="http://schemas.microsoft.com/office/drawing/2014/main" id="{7C12EEB7-3958-CBE8-3E02-0DD4465D06D4}"/>
              </a:ext>
            </a:extLst>
          </p:cNvPr>
          <p:cNvSpPr txBox="1"/>
          <p:nvPr userDrawn="1"/>
        </p:nvSpPr>
        <p:spPr>
          <a:xfrm>
            <a:off x="1793717" y="6218686"/>
            <a:ext cx="7106278" cy="338554"/>
          </a:xfrm>
          <a:prstGeom prst="rect">
            <a:avLst/>
          </a:prstGeom>
          <a:noFill/>
        </p:spPr>
        <p:txBody>
          <a:bodyPr wrap="square" rtlCol="0">
            <a:spAutoFit/>
          </a:bodyPr>
          <a:lstStyle/>
          <a:p>
            <a:pPr algn="r">
              <a:spcAft>
                <a:spcPts val="1200"/>
              </a:spcAft>
            </a:pPr>
            <a:r>
              <a:rPr lang="en-GB" sz="1600" spc="-50" baseline="0" dirty="0">
                <a:solidFill>
                  <a:schemeClr val="bg1"/>
                </a:solidFill>
                <a:latin typeface="Roboto" panose="02000000000000000000" pitchFamily="2" charset="0"/>
                <a:ea typeface="Roboto" panose="02000000000000000000" pitchFamily="2" charset="0"/>
              </a:rPr>
              <a:t>Staff Share | </a:t>
            </a:r>
            <a:r>
              <a:rPr lang="en-GB" sz="1600" b="1" spc="-50" baseline="0" dirty="0">
                <a:solidFill>
                  <a:schemeClr val="bg1"/>
                </a:solidFill>
                <a:latin typeface="Roboto" panose="02000000000000000000" pitchFamily="2" charset="0"/>
                <a:ea typeface="Roboto" panose="02000000000000000000" pitchFamily="2" charset="0"/>
              </a:rPr>
              <a:t>End of KS2 Assessments</a:t>
            </a:r>
          </a:p>
        </p:txBody>
      </p:sp>
      <p:pic>
        <p:nvPicPr>
          <p:cNvPr id="4" name="Graphic 3">
            <a:extLst>
              <a:ext uri="{FF2B5EF4-FFF2-40B4-BE49-F238E27FC236}">
                <a16:creationId xmlns:a16="http://schemas.microsoft.com/office/drawing/2014/main" id="{EE9143A0-D0FC-6D84-DF6C-B6E652F6EF24}"/>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967666" y="6096619"/>
            <a:ext cx="1253726" cy="540000"/>
          </a:xfrm>
          <a:prstGeom prst="rect">
            <a:avLst/>
          </a:prstGeom>
        </p:spPr>
      </p:pic>
    </p:spTree>
    <p:extLst>
      <p:ext uri="{BB962C8B-B14F-4D97-AF65-F5344CB8AC3E}">
        <p14:creationId xmlns:p14="http://schemas.microsoft.com/office/powerpoint/2010/main" val="30504802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nd Slide">
    <p:bg>
      <p:bgPr>
        <a:solidFill>
          <a:schemeClr val="tx1"/>
        </a:solidFill>
        <a:effectLst/>
      </p:bgPr>
    </p:bg>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F9524E24-BBAC-2B66-C1CD-615C83025CF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9144000" cy="6858000"/>
          </a:xfrm>
          <a:prstGeom prst="rect">
            <a:avLst/>
          </a:prstGeom>
        </p:spPr>
      </p:pic>
      <p:pic>
        <p:nvPicPr>
          <p:cNvPr id="6" name="Graphic 5">
            <a:extLst>
              <a:ext uri="{FF2B5EF4-FFF2-40B4-BE49-F238E27FC236}">
                <a16:creationId xmlns:a16="http://schemas.microsoft.com/office/drawing/2014/main" id="{A319C6C0-6C9D-6B0E-C29C-551D6596B77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8260502" y="6087619"/>
            <a:ext cx="596932" cy="558000"/>
          </a:xfrm>
          <a:prstGeom prst="rect">
            <a:avLst/>
          </a:prstGeom>
        </p:spPr>
      </p:pic>
      <p:pic>
        <p:nvPicPr>
          <p:cNvPr id="12" name="Contents">
            <a:hlinkClick r:id="rId6" action="ppaction://hlinksldjump"/>
            <a:extLst>
              <a:ext uri="{FF2B5EF4-FFF2-40B4-BE49-F238E27FC236}">
                <a16:creationId xmlns:a16="http://schemas.microsoft.com/office/drawing/2014/main" id="{0D41C249-CB5C-F520-3289-673C6719680C}"/>
              </a:ext>
            </a:extLst>
          </p:cNvPr>
          <p:cNvPicPr>
            <a:picLocks noChangeAspect="1"/>
          </p:cNvPicPr>
          <p:nvPr userDrawn="1"/>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324000" y="6096619"/>
            <a:ext cx="540000" cy="540000"/>
          </a:xfrm>
          <a:prstGeom prst="rect">
            <a:avLst/>
          </a:prstGeom>
        </p:spPr>
      </p:pic>
      <p:pic>
        <p:nvPicPr>
          <p:cNvPr id="13" name="Graphic 12">
            <a:extLst>
              <a:ext uri="{FF2B5EF4-FFF2-40B4-BE49-F238E27FC236}">
                <a16:creationId xmlns:a16="http://schemas.microsoft.com/office/drawing/2014/main" id="{3101AFEE-7436-2D8A-1969-ECD5CF6C32C8}"/>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967666" y="6096619"/>
            <a:ext cx="1253726" cy="540000"/>
          </a:xfrm>
          <a:prstGeom prst="rect">
            <a:avLst/>
          </a:prstGeom>
        </p:spPr>
      </p:pic>
    </p:spTree>
    <p:extLst>
      <p:ext uri="{BB962C8B-B14F-4D97-AF65-F5344CB8AC3E}">
        <p14:creationId xmlns:p14="http://schemas.microsoft.com/office/powerpoint/2010/main" val="16819737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udio/Video Disclaimer">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7" name="Rectangle 6">
            <a:extLst>
              <a:ext uri="{FF2B5EF4-FFF2-40B4-BE49-F238E27FC236}">
                <a16:creationId xmlns:a16="http://schemas.microsoft.com/office/drawing/2014/main" id="{FFC63B62-F6F8-4A70-935A-0CBCE04C051B}"/>
              </a:ext>
            </a:extLst>
          </p:cNvPr>
          <p:cNvSpPr/>
          <p:nvPr userDrawn="1"/>
        </p:nvSpPr>
        <p:spPr>
          <a:xfrm>
            <a:off x="755650" y="2209045"/>
            <a:ext cx="2382662" cy="3604671"/>
          </a:xfrm>
          <a:prstGeom prst="rect">
            <a:avLst/>
          </a:prstGeom>
          <a:solidFill>
            <a:srgbClr val="ACDD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
          </a:p>
        </p:txBody>
      </p:sp>
      <p:sp>
        <p:nvSpPr>
          <p:cNvPr id="9" name="Rectangle 8">
            <a:extLst>
              <a:ext uri="{FF2B5EF4-FFF2-40B4-BE49-F238E27FC236}">
                <a16:creationId xmlns:a16="http://schemas.microsoft.com/office/drawing/2014/main" id="{F19AD57E-3485-41E5-86B7-DD796C8FF6EE}"/>
              </a:ext>
            </a:extLst>
          </p:cNvPr>
          <p:cNvSpPr/>
          <p:nvPr userDrawn="1"/>
        </p:nvSpPr>
        <p:spPr>
          <a:xfrm>
            <a:off x="3380669" y="2209045"/>
            <a:ext cx="2382662" cy="3604671"/>
          </a:xfrm>
          <a:prstGeom prst="rect">
            <a:avLst/>
          </a:prstGeom>
          <a:solidFill>
            <a:srgbClr val="ACDD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
          </a:p>
        </p:txBody>
      </p:sp>
      <p:sp>
        <p:nvSpPr>
          <p:cNvPr id="10" name="Rectangle 9">
            <a:extLst>
              <a:ext uri="{FF2B5EF4-FFF2-40B4-BE49-F238E27FC236}">
                <a16:creationId xmlns:a16="http://schemas.microsoft.com/office/drawing/2014/main" id="{2A702136-D7DD-49CD-A4E0-42B0D1BAFEFE}"/>
              </a:ext>
            </a:extLst>
          </p:cNvPr>
          <p:cNvSpPr/>
          <p:nvPr userDrawn="1"/>
        </p:nvSpPr>
        <p:spPr>
          <a:xfrm>
            <a:off x="6005688" y="2209045"/>
            <a:ext cx="2382662" cy="3604671"/>
          </a:xfrm>
          <a:prstGeom prst="rect">
            <a:avLst/>
          </a:prstGeom>
          <a:solidFill>
            <a:srgbClr val="ACDD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
          </a:p>
        </p:txBody>
      </p:sp>
      <p:pic>
        <p:nvPicPr>
          <p:cNvPr id="12" name="Picture 1">
            <a:extLst>
              <a:ext uri="{FF2B5EF4-FFF2-40B4-BE49-F238E27FC236}">
                <a16:creationId xmlns:a16="http://schemas.microsoft.com/office/drawing/2014/main" id="{3124EECE-F7EF-4595-9620-68FD0E5E79FF}"/>
              </a:ext>
            </a:extLst>
          </p:cNvPr>
          <p:cNvPicPr>
            <a:picLocks noChangeAspect="1"/>
          </p:cNvPicPr>
          <p:nvPr userDrawn="1"/>
        </p:nvPicPr>
        <p:blipFill>
          <a:blip r:embed="rId2">
            <a:extLst>
              <a:ext uri="{28A0092B-C50C-407E-A947-70E740481C1C}">
                <a14:useLocalDpi xmlns:a14="http://schemas.microsoft.com/office/drawing/2010/main" val="0"/>
              </a:ext>
            </a:extLst>
          </a:blip>
          <a:srcRect l="14311" t="18852" r="58228" b="54654"/>
          <a:stretch>
            <a:fillRect/>
          </a:stretch>
        </p:blipFill>
        <p:spPr bwMode="auto">
          <a:xfrm>
            <a:off x="1088144" y="2435955"/>
            <a:ext cx="1717675" cy="1150938"/>
          </a:xfrm>
          <a:prstGeom prst="rect">
            <a:avLst/>
          </a:prstGeom>
          <a:noFill/>
          <a:ln w="12700">
            <a:solidFill>
              <a:srgbClr val="E34192"/>
            </a:solidFill>
            <a:miter lim="800000"/>
            <a:headEnd/>
            <a:tailEnd/>
          </a:ln>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606CC5B3-3D32-4C6C-8E1F-3758561C1FA7}"/>
              </a:ext>
            </a:extLst>
          </p:cNvPr>
          <p:cNvPicPr>
            <a:picLocks noChangeAspect="1"/>
          </p:cNvPicPr>
          <p:nvPr userDrawn="1"/>
        </p:nvPicPr>
        <p:blipFill>
          <a:blip r:embed="rId3">
            <a:extLst>
              <a:ext uri="{28A0092B-C50C-407E-A947-70E740481C1C}">
                <a14:useLocalDpi xmlns:a14="http://schemas.microsoft.com/office/drawing/2010/main" val="0"/>
              </a:ext>
            </a:extLst>
          </a:blip>
          <a:srcRect l="15067" t="26003" r="44786" b="11296"/>
          <a:stretch>
            <a:fillRect/>
          </a:stretch>
        </p:blipFill>
        <p:spPr bwMode="auto">
          <a:xfrm>
            <a:off x="1088144" y="3771617"/>
            <a:ext cx="1717675" cy="1857375"/>
          </a:xfrm>
          <a:prstGeom prst="rect">
            <a:avLst/>
          </a:prstGeom>
          <a:noFill/>
          <a:ln w="12700">
            <a:solidFill>
              <a:srgbClr val="E34192"/>
            </a:solidFill>
            <a:miter lim="800000"/>
            <a:headEnd/>
            <a:tailEnd/>
          </a:ln>
          <a:extLst>
            <a:ext uri="{909E8E84-426E-40DD-AFC4-6F175D3DCCD1}">
              <a14:hiddenFill xmlns:a14="http://schemas.microsoft.com/office/drawing/2010/main">
                <a:solidFill>
                  <a:srgbClr val="FFFFFF"/>
                </a:solidFill>
              </a14:hiddenFill>
            </a:ext>
          </a:extLst>
        </p:spPr>
      </p:pic>
      <p:sp>
        <p:nvSpPr>
          <p:cNvPr id="14" name="Title 2">
            <a:extLst>
              <a:ext uri="{FF2B5EF4-FFF2-40B4-BE49-F238E27FC236}">
                <a16:creationId xmlns:a16="http://schemas.microsoft.com/office/drawing/2014/main" id="{A7697262-5601-4023-B08E-475497092739}"/>
              </a:ext>
            </a:extLst>
          </p:cNvPr>
          <p:cNvSpPr>
            <a:spLocks/>
          </p:cNvSpPr>
          <p:nvPr userDrawn="1"/>
        </p:nvSpPr>
        <p:spPr bwMode="auto">
          <a:xfrm>
            <a:off x="457200" y="6283683"/>
            <a:ext cx="8220075" cy="715963"/>
          </a:xfrm>
          <a:prstGeom prst="roundRect">
            <a:avLst>
              <a:gd name="adj" fmla="val 9639"/>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round/>
                <a:headEnd/>
                <a:tailEnd/>
              </a14:hiddenLine>
            </a:ext>
          </a:extLst>
        </p:spPr>
        <p:txBody>
          <a:bodyPr lIns="252000" tIns="252000" rIns="252000" bIns="252000" anchor="ctr" anchorCtr="1"/>
          <a:lstStyle>
            <a:lvl1pPr>
              <a:defRPr>
                <a:solidFill>
                  <a:schemeClr val="tx1"/>
                </a:solidFill>
                <a:latin typeface="Twinkl" pitchFamily="2" charset="0"/>
              </a:defRPr>
            </a:lvl1pPr>
            <a:lvl2pPr marL="742950" indent="-285750">
              <a:defRPr>
                <a:solidFill>
                  <a:schemeClr val="tx1"/>
                </a:solidFill>
                <a:latin typeface="Twinkl" pitchFamily="2" charset="0"/>
              </a:defRPr>
            </a:lvl2pPr>
            <a:lvl3pPr marL="1143000" indent="-228600">
              <a:defRPr>
                <a:solidFill>
                  <a:schemeClr val="tx1"/>
                </a:solidFill>
                <a:latin typeface="Twinkl" pitchFamily="2" charset="0"/>
              </a:defRPr>
            </a:lvl3pPr>
            <a:lvl4pPr marL="1600200" indent="-228600">
              <a:defRPr>
                <a:solidFill>
                  <a:schemeClr val="tx1"/>
                </a:solidFill>
                <a:latin typeface="Twinkl" pitchFamily="2" charset="0"/>
              </a:defRPr>
            </a:lvl4pPr>
            <a:lvl5pPr marL="2057400" indent="-228600">
              <a:defRPr>
                <a:solidFill>
                  <a:schemeClr val="tx1"/>
                </a:solidFill>
                <a:latin typeface="Twinkl" pitchFamily="2" charset="0"/>
              </a:defRPr>
            </a:lvl5pPr>
            <a:lvl6pPr marL="2514600" indent="-228600" eaLnBrk="0" fontAlgn="base" hangingPunct="0">
              <a:spcBef>
                <a:spcPct val="0"/>
              </a:spcBef>
              <a:spcAft>
                <a:spcPct val="0"/>
              </a:spcAft>
              <a:defRPr>
                <a:solidFill>
                  <a:schemeClr val="tx1"/>
                </a:solidFill>
                <a:latin typeface="Twinkl" pitchFamily="2" charset="0"/>
              </a:defRPr>
            </a:lvl6pPr>
            <a:lvl7pPr marL="2971800" indent="-228600" eaLnBrk="0" fontAlgn="base" hangingPunct="0">
              <a:spcBef>
                <a:spcPct val="0"/>
              </a:spcBef>
              <a:spcAft>
                <a:spcPct val="0"/>
              </a:spcAft>
              <a:defRPr>
                <a:solidFill>
                  <a:schemeClr val="tx1"/>
                </a:solidFill>
                <a:latin typeface="Twinkl" pitchFamily="2" charset="0"/>
              </a:defRPr>
            </a:lvl7pPr>
            <a:lvl8pPr marL="3429000" indent="-228600" eaLnBrk="0" fontAlgn="base" hangingPunct="0">
              <a:spcBef>
                <a:spcPct val="0"/>
              </a:spcBef>
              <a:spcAft>
                <a:spcPct val="0"/>
              </a:spcAft>
              <a:defRPr>
                <a:solidFill>
                  <a:schemeClr val="tx1"/>
                </a:solidFill>
                <a:latin typeface="Twinkl" pitchFamily="2" charset="0"/>
              </a:defRPr>
            </a:lvl8pPr>
            <a:lvl9pPr marL="3886200" indent="-228600" eaLnBrk="0" fontAlgn="base" hangingPunct="0">
              <a:spcBef>
                <a:spcPct val="0"/>
              </a:spcBef>
              <a:spcAft>
                <a:spcPct val="0"/>
              </a:spcAft>
              <a:defRPr>
                <a:solidFill>
                  <a:schemeClr val="tx1"/>
                </a:solidFill>
                <a:latin typeface="Twinkl" pitchFamily="2" charset="0"/>
              </a:defRPr>
            </a:lvl9pPr>
          </a:lstStyle>
          <a:p>
            <a:pPr algn="ctr" eaLnBrk="1" hangingPunct="1">
              <a:lnSpc>
                <a:spcPct val="90000"/>
              </a:lnSpc>
            </a:pPr>
            <a:r>
              <a:rPr lang="en-GB" altLang="en-US" sz="1000" dirty="0">
                <a:solidFill>
                  <a:schemeClr val="bg1"/>
                </a:solidFill>
                <a:latin typeface="Roboto" panose="02000000000000000000" pitchFamily="2" charset="0"/>
                <a:ea typeface="Roboto" panose="02000000000000000000" pitchFamily="2" charset="0"/>
                <a:cs typeface="Arial" panose="020B0604020202020204" pitchFamily="34" charset="0"/>
              </a:rPr>
              <a:t>You may wish to delete this slide before beginning the presentation.</a:t>
            </a:r>
          </a:p>
        </p:txBody>
      </p:sp>
      <p:sp>
        <p:nvSpPr>
          <p:cNvPr id="15" name="Rectangle 14">
            <a:extLst>
              <a:ext uri="{FF2B5EF4-FFF2-40B4-BE49-F238E27FC236}">
                <a16:creationId xmlns:a16="http://schemas.microsoft.com/office/drawing/2014/main" id="{BF1001AF-39AD-4F6C-8CC7-DE3F05F47402}"/>
              </a:ext>
            </a:extLst>
          </p:cNvPr>
          <p:cNvSpPr/>
          <p:nvPr userDrawn="1"/>
        </p:nvSpPr>
        <p:spPr>
          <a:xfrm>
            <a:off x="450762" y="5938338"/>
            <a:ext cx="8226000" cy="295275"/>
          </a:xfrm>
          <a:prstGeom prst="rect">
            <a:avLst/>
          </a:prstGeom>
          <a:solidFill>
            <a:srgbClr val="E34192"/>
          </a:solidFill>
          <a:ln>
            <a:solidFill>
              <a:srgbClr val="E3419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100" b="1" dirty="0">
                <a:solidFill>
                  <a:schemeClr val="bg1"/>
                </a:solidFill>
                <a:latin typeface="Roboto" panose="02000000000000000000" pitchFamily="2" charset="0"/>
                <a:ea typeface="Roboto" panose="02000000000000000000" pitchFamily="2" charset="0"/>
                <a:cs typeface="Arial" panose="020B0604020202020204" pitchFamily="34" charset="0"/>
              </a:rPr>
              <a:t>Please note the embedded audio may not be compatible with earlier versions of PowerPoint. </a:t>
            </a:r>
          </a:p>
        </p:txBody>
      </p:sp>
      <p:grpSp>
        <p:nvGrpSpPr>
          <p:cNvPr id="16" name="Group 15">
            <a:extLst>
              <a:ext uri="{FF2B5EF4-FFF2-40B4-BE49-F238E27FC236}">
                <a16:creationId xmlns:a16="http://schemas.microsoft.com/office/drawing/2014/main" id="{F4C02CD7-54FA-442D-8552-484866B452A3}"/>
              </a:ext>
            </a:extLst>
          </p:cNvPr>
          <p:cNvGrpSpPr/>
          <p:nvPr userDrawn="1"/>
        </p:nvGrpSpPr>
        <p:grpSpPr>
          <a:xfrm>
            <a:off x="653175" y="1186618"/>
            <a:ext cx="2485137" cy="4640495"/>
            <a:chOff x="653175" y="1293580"/>
            <a:chExt cx="2485137" cy="4640495"/>
          </a:xfrm>
        </p:grpSpPr>
        <p:sp>
          <p:nvSpPr>
            <p:cNvPr id="17" name="Rectangle 16">
              <a:extLst>
                <a:ext uri="{FF2B5EF4-FFF2-40B4-BE49-F238E27FC236}">
                  <a16:creationId xmlns:a16="http://schemas.microsoft.com/office/drawing/2014/main" id="{70129BA9-07CA-4E45-BE89-A3B3D8B06794}"/>
                </a:ext>
              </a:extLst>
            </p:cNvPr>
            <p:cNvSpPr/>
            <p:nvPr/>
          </p:nvSpPr>
          <p:spPr>
            <a:xfrm>
              <a:off x="755650" y="1352601"/>
              <a:ext cx="2382662" cy="4581474"/>
            </a:xfrm>
            <a:prstGeom prst="rect">
              <a:avLst/>
            </a:prstGeom>
            <a:noFill/>
            <a:ln>
              <a:solidFill>
                <a:srgbClr val="18A0DB"/>
              </a:solidFill>
            </a:ln>
          </p:spPr>
          <p:style>
            <a:lnRef idx="2">
              <a:schemeClr val="accent1">
                <a:shade val="50000"/>
              </a:schemeClr>
            </a:lnRef>
            <a:fillRef idx="1">
              <a:schemeClr val="accent1"/>
            </a:fillRef>
            <a:effectRef idx="0">
              <a:schemeClr val="accent1"/>
            </a:effectRef>
            <a:fontRef idx="minor">
              <a:schemeClr val="lt1"/>
            </a:fontRef>
          </p:style>
          <p:txBody>
            <a:bodyPr lIns="216000" tIns="180000" rIns="216000" bIns="180000" anchor="t" anchorCtr="0"/>
            <a:lstStyle/>
            <a:p>
              <a:pPr>
                <a:defRPr/>
              </a:pPr>
              <a:r>
                <a:rPr lang="en-GB" sz="1400" dirty="0">
                  <a:solidFill>
                    <a:schemeClr val="tx1"/>
                  </a:solidFill>
                  <a:latin typeface="Roboto" panose="02000000000000000000" pitchFamily="2" charset="0"/>
                  <a:ea typeface="Roboto" panose="02000000000000000000" pitchFamily="2" charset="0"/>
                  <a:cs typeface="Arial" panose="020B0604020202020204" pitchFamily="34" charset="0"/>
                </a:rPr>
                <a:t>Open the downloaded folder and copy all the files.</a:t>
              </a:r>
            </a:p>
          </p:txBody>
        </p:sp>
        <p:sp>
          <p:nvSpPr>
            <p:cNvPr id="18" name="Oval 17">
              <a:extLst>
                <a:ext uri="{FF2B5EF4-FFF2-40B4-BE49-F238E27FC236}">
                  <a16:creationId xmlns:a16="http://schemas.microsoft.com/office/drawing/2014/main" id="{06AD645D-EF4C-43B9-BC02-E73591ACFEA8}"/>
                </a:ext>
              </a:extLst>
            </p:cNvPr>
            <p:cNvSpPr/>
            <p:nvPr/>
          </p:nvSpPr>
          <p:spPr>
            <a:xfrm>
              <a:off x="653175" y="1293580"/>
              <a:ext cx="301052" cy="301052"/>
            </a:xfrm>
            <a:prstGeom prst="ellipse">
              <a:avLst/>
            </a:prstGeom>
            <a:solidFill>
              <a:srgbClr val="18A0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latin typeface="Roboto" panose="02000000000000000000" pitchFamily="2" charset="0"/>
                  <a:ea typeface="Roboto" panose="02000000000000000000" pitchFamily="2" charset="0"/>
                </a:rPr>
                <a:t>1</a:t>
              </a:r>
            </a:p>
          </p:txBody>
        </p:sp>
      </p:grpSp>
      <p:grpSp>
        <p:nvGrpSpPr>
          <p:cNvPr id="19" name="Group 18">
            <a:extLst>
              <a:ext uri="{FF2B5EF4-FFF2-40B4-BE49-F238E27FC236}">
                <a16:creationId xmlns:a16="http://schemas.microsoft.com/office/drawing/2014/main" id="{08DFAC45-3E54-4D6A-98C4-CF211C83922E}"/>
              </a:ext>
            </a:extLst>
          </p:cNvPr>
          <p:cNvGrpSpPr/>
          <p:nvPr userDrawn="1"/>
        </p:nvGrpSpPr>
        <p:grpSpPr>
          <a:xfrm>
            <a:off x="3278194" y="1186618"/>
            <a:ext cx="2485137" cy="4640495"/>
            <a:chOff x="653175" y="1293580"/>
            <a:chExt cx="2485137" cy="4640495"/>
          </a:xfrm>
        </p:grpSpPr>
        <p:sp>
          <p:nvSpPr>
            <p:cNvPr id="20" name="Rectangle 19">
              <a:extLst>
                <a:ext uri="{FF2B5EF4-FFF2-40B4-BE49-F238E27FC236}">
                  <a16:creationId xmlns:a16="http://schemas.microsoft.com/office/drawing/2014/main" id="{F0CD5D4D-4B63-46DB-9525-B34F30B13615}"/>
                </a:ext>
              </a:extLst>
            </p:cNvPr>
            <p:cNvSpPr/>
            <p:nvPr/>
          </p:nvSpPr>
          <p:spPr>
            <a:xfrm>
              <a:off x="755650" y="1352601"/>
              <a:ext cx="2382662" cy="4581474"/>
            </a:xfrm>
            <a:prstGeom prst="rect">
              <a:avLst/>
            </a:prstGeom>
            <a:noFill/>
            <a:ln>
              <a:solidFill>
                <a:srgbClr val="18A0DB"/>
              </a:solidFill>
            </a:ln>
          </p:spPr>
          <p:style>
            <a:lnRef idx="2">
              <a:schemeClr val="accent1">
                <a:shade val="50000"/>
              </a:schemeClr>
            </a:lnRef>
            <a:fillRef idx="1">
              <a:schemeClr val="accent1"/>
            </a:fillRef>
            <a:effectRef idx="0">
              <a:schemeClr val="accent1"/>
            </a:effectRef>
            <a:fontRef idx="minor">
              <a:schemeClr val="lt1"/>
            </a:fontRef>
          </p:style>
          <p:txBody>
            <a:bodyPr lIns="216000" tIns="180000" rIns="216000" bIns="180000" anchor="t" anchorCtr="0"/>
            <a:lstStyle/>
            <a:p>
              <a:pPr>
                <a:defRPr/>
              </a:pPr>
              <a:r>
                <a:rPr lang="en-GB" sz="1400" dirty="0">
                  <a:solidFill>
                    <a:schemeClr val="tx1"/>
                  </a:solidFill>
                  <a:latin typeface="Roboto" panose="02000000000000000000" pitchFamily="2" charset="0"/>
                  <a:ea typeface="Roboto" panose="02000000000000000000" pitchFamily="2" charset="0"/>
                  <a:cs typeface="Arial" panose="020B0604020202020204" pitchFamily="34" charset="0"/>
                </a:rPr>
                <a:t>Paste the copied files into a new folder.</a:t>
              </a:r>
            </a:p>
          </p:txBody>
        </p:sp>
        <p:sp>
          <p:nvSpPr>
            <p:cNvPr id="21" name="Oval 20">
              <a:extLst>
                <a:ext uri="{FF2B5EF4-FFF2-40B4-BE49-F238E27FC236}">
                  <a16:creationId xmlns:a16="http://schemas.microsoft.com/office/drawing/2014/main" id="{E921D1FD-6ED8-4721-9B13-952826BF7583}"/>
                </a:ext>
              </a:extLst>
            </p:cNvPr>
            <p:cNvSpPr/>
            <p:nvPr/>
          </p:nvSpPr>
          <p:spPr>
            <a:xfrm>
              <a:off x="653175" y="1293580"/>
              <a:ext cx="301052" cy="301052"/>
            </a:xfrm>
            <a:prstGeom prst="ellipse">
              <a:avLst/>
            </a:prstGeom>
            <a:solidFill>
              <a:srgbClr val="18A0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latin typeface="Roboto" panose="02000000000000000000" pitchFamily="2" charset="0"/>
                  <a:ea typeface="Roboto" panose="02000000000000000000" pitchFamily="2" charset="0"/>
                </a:rPr>
                <a:t>2</a:t>
              </a:r>
            </a:p>
          </p:txBody>
        </p:sp>
      </p:grpSp>
      <p:grpSp>
        <p:nvGrpSpPr>
          <p:cNvPr id="22" name="Group 21">
            <a:extLst>
              <a:ext uri="{FF2B5EF4-FFF2-40B4-BE49-F238E27FC236}">
                <a16:creationId xmlns:a16="http://schemas.microsoft.com/office/drawing/2014/main" id="{2E64373C-29B9-44AD-BBFF-1C2B6CB8B856}"/>
              </a:ext>
            </a:extLst>
          </p:cNvPr>
          <p:cNvGrpSpPr/>
          <p:nvPr userDrawn="1"/>
        </p:nvGrpSpPr>
        <p:grpSpPr>
          <a:xfrm>
            <a:off x="5903213" y="1186618"/>
            <a:ext cx="2485137" cy="4640495"/>
            <a:chOff x="653175" y="1293580"/>
            <a:chExt cx="2485137" cy="4640495"/>
          </a:xfrm>
        </p:grpSpPr>
        <p:sp>
          <p:nvSpPr>
            <p:cNvPr id="23" name="Rectangle 22">
              <a:extLst>
                <a:ext uri="{FF2B5EF4-FFF2-40B4-BE49-F238E27FC236}">
                  <a16:creationId xmlns:a16="http://schemas.microsoft.com/office/drawing/2014/main" id="{3F8F64B4-C8AD-4F3A-AC24-CC1D1D7B43F0}"/>
                </a:ext>
              </a:extLst>
            </p:cNvPr>
            <p:cNvSpPr/>
            <p:nvPr/>
          </p:nvSpPr>
          <p:spPr>
            <a:xfrm>
              <a:off x="755650" y="1352601"/>
              <a:ext cx="2382662" cy="4581474"/>
            </a:xfrm>
            <a:prstGeom prst="rect">
              <a:avLst/>
            </a:prstGeom>
            <a:noFill/>
            <a:ln>
              <a:solidFill>
                <a:srgbClr val="18A0DB"/>
              </a:solidFill>
            </a:ln>
          </p:spPr>
          <p:style>
            <a:lnRef idx="2">
              <a:schemeClr val="accent1">
                <a:shade val="50000"/>
              </a:schemeClr>
            </a:lnRef>
            <a:fillRef idx="1">
              <a:schemeClr val="accent1"/>
            </a:fillRef>
            <a:effectRef idx="0">
              <a:schemeClr val="accent1"/>
            </a:effectRef>
            <a:fontRef idx="minor">
              <a:schemeClr val="lt1"/>
            </a:fontRef>
          </p:style>
          <p:txBody>
            <a:bodyPr lIns="216000" tIns="180000" rIns="216000" bIns="180000" anchor="t" anchorCtr="0"/>
            <a:lstStyle/>
            <a:p>
              <a:pPr>
                <a:defRPr/>
              </a:pPr>
              <a:r>
                <a:rPr lang="en-GB" sz="1400" dirty="0">
                  <a:solidFill>
                    <a:schemeClr val="tx1"/>
                  </a:solidFill>
                  <a:latin typeface="Roboto" panose="02000000000000000000" pitchFamily="2" charset="0"/>
                  <a:ea typeface="Roboto" panose="02000000000000000000" pitchFamily="2" charset="0"/>
                  <a:cs typeface="Arial" panose="020B0604020202020204" pitchFamily="34" charset="0"/>
                </a:rPr>
                <a:t>To use the PowerPoint, enable editing and put into slide show mode.</a:t>
              </a:r>
            </a:p>
          </p:txBody>
        </p:sp>
        <p:sp>
          <p:nvSpPr>
            <p:cNvPr id="24" name="Oval 23">
              <a:extLst>
                <a:ext uri="{FF2B5EF4-FFF2-40B4-BE49-F238E27FC236}">
                  <a16:creationId xmlns:a16="http://schemas.microsoft.com/office/drawing/2014/main" id="{306893F1-C2B6-43EB-825A-DA5B276C8908}"/>
                </a:ext>
              </a:extLst>
            </p:cNvPr>
            <p:cNvSpPr/>
            <p:nvPr/>
          </p:nvSpPr>
          <p:spPr>
            <a:xfrm>
              <a:off x="653175" y="1293580"/>
              <a:ext cx="301052" cy="301052"/>
            </a:xfrm>
            <a:prstGeom prst="ellipse">
              <a:avLst/>
            </a:prstGeom>
            <a:solidFill>
              <a:srgbClr val="18A0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latin typeface="Roboto" panose="02000000000000000000" pitchFamily="2" charset="0"/>
                  <a:ea typeface="Roboto" panose="02000000000000000000" pitchFamily="2" charset="0"/>
                </a:rPr>
                <a:t>3</a:t>
              </a:r>
            </a:p>
          </p:txBody>
        </p:sp>
      </p:grpSp>
      <p:pic>
        <p:nvPicPr>
          <p:cNvPr id="25" name="Picture 24">
            <a:extLst>
              <a:ext uri="{FF2B5EF4-FFF2-40B4-BE49-F238E27FC236}">
                <a16:creationId xmlns:a16="http://schemas.microsoft.com/office/drawing/2014/main" id="{F8E75E30-3E3D-4F9B-9EF6-9A9630C27CBB}"/>
              </a:ext>
            </a:extLst>
          </p:cNvPr>
          <p:cNvPicPr>
            <a:picLocks noChangeAspect="1"/>
          </p:cNvPicPr>
          <p:nvPr userDrawn="1"/>
        </p:nvPicPr>
        <p:blipFill>
          <a:blip r:embed="rId4">
            <a:extLst>
              <a:ext uri="{28A0092B-C50C-407E-A947-70E740481C1C}">
                <a14:useLocalDpi xmlns:a14="http://schemas.microsoft.com/office/drawing/2010/main" val="0"/>
              </a:ext>
            </a:extLst>
          </a:blip>
          <a:srcRect l="14085" t="17912" r="52493" b="25307"/>
          <a:stretch>
            <a:fillRect/>
          </a:stretch>
        </p:blipFill>
        <p:spPr bwMode="auto">
          <a:xfrm>
            <a:off x="3720306" y="2435955"/>
            <a:ext cx="1703388" cy="2003425"/>
          </a:xfrm>
          <a:prstGeom prst="rect">
            <a:avLst/>
          </a:prstGeom>
          <a:noFill/>
          <a:ln w="12700">
            <a:solidFill>
              <a:srgbClr val="E34192"/>
            </a:solidFill>
            <a:miter lim="800000"/>
            <a:headEnd/>
            <a:tailEnd/>
          </a:ln>
          <a:extLst>
            <a:ext uri="{909E8E84-426E-40DD-AFC4-6F175D3DCCD1}">
              <a14:hiddenFill xmlns:a14="http://schemas.microsoft.com/office/drawing/2010/main">
                <a:solidFill>
                  <a:srgbClr val="FFFFFF"/>
                </a:solidFill>
              </a14:hiddenFill>
            </a:ext>
          </a:extLst>
        </p:spPr>
      </p:pic>
      <p:pic>
        <p:nvPicPr>
          <p:cNvPr id="26" name="Picture 25">
            <a:extLst>
              <a:ext uri="{FF2B5EF4-FFF2-40B4-BE49-F238E27FC236}">
                <a16:creationId xmlns:a16="http://schemas.microsoft.com/office/drawing/2014/main" id="{E55EBE21-985E-4E8F-B68C-A7F9AB89D609}"/>
              </a:ext>
            </a:extLst>
          </p:cNvPr>
          <p:cNvPicPr>
            <a:picLocks noChangeAspect="1"/>
          </p:cNvPicPr>
          <p:nvPr userDrawn="1"/>
        </p:nvPicPr>
        <p:blipFill>
          <a:blip r:embed="rId5">
            <a:extLst>
              <a:ext uri="{28A0092B-C50C-407E-A947-70E740481C1C}">
                <a14:useLocalDpi xmlns:a14="http://schemas.microsoft.com/office/drawing/2010/main" val="0"/>
              </a:ext>
            </a:extLst>
          </a:blip>
          <a:srcRect t="65628"/>
          <a:stretch>
            <a:fillRect/>
          </a:stretch>
        </p:blipFill>
        <p:spPr bwMode="auto">
          <a:xfrm>
            <a:off x="6114362" y="3710564"/>
            <a:ext cx="2165314" cy="1601754"/>
          </a:xfrm>
          <a:prstGeom prst="rect">
            <a:avLst/>
          </a:prstGeom>
          <a:noFill/>
          <a:ln w="12700">
            <a:solidFill>
              <a:srgbClr val="E34192"/>
            </a:solidFill>
            <a:miter lim="800000"/>
            <a:headEnd/>
            <a:tailEnd/>
          </a:ln>
          <a:extLst>
            <a:ext uri="{909E8E84-426E-40DD-AFC4-6F175D3DCCD1}">
              <a14:hiddenFill xmlns:a14="http://schemas.microsoft.com/office/drawing/2010/main">
                <a:solidFill>
                  <a:srgbClr val="FFFFFF"/>
                </a:solidFill>
              </a14:hiddenFill>
            </a:ext>
          </a:extLst>
        </p:spPr>
      </p:pic>
      <p:pic>
        <p:nvPicPr>
          <p:cNvPr id="27" name="Picture 26">
            <a:extLst>
              <a:ext uri="{FF2B5EF4-FFF2-40B4-BE49-F238E27FC236}">
                <a16:creationId xmlns:a16="http://schemas.microsoft.com/office/drawing/2014/main" id="{12AA4B95-3CCC-45E1-B7B1-343CCBC6F42A}"/>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6114344" y="2435955"/>
            <a:ext cx="2165350" cy="225425"/>
          </a:xfrm>
          <a:prstGeom prst="rect">
            <a:avLst/>
          </a:prstGeom>
          <a:noFill/>
          <a:ln w="12700">
            <a:solidFill>
              <a:srgbClr val="E34192"/>
            </a:solidFill>
            <a:miter lim="800000"/>
            <a:headEnd/>
            <a:tailEnd/>
          </a:ln>
          <a:extLst>
            <a:ext uri="{909E8E84-426E-40DD-AFC4-6F175D3DCCD1}">
              <a14:hiddenFill xmlns:a14="http://schemas.microsoft.com/office/drawing/2010/main">
                <a:solidFill>
                  <a:srgbClr val="FFFFFF"/>
                </a:solidFill>
              </a14:hiddenFill>
            </a:ext>
          </a:extLst>
        </p:spPr>
      </p:pic>
      <p:grpSp>
        <p:nvGrpSpPr>
          <p:cNvPr id="28" name="Group 27">
            <a:extLst>
              <a:ext uri="{FF2B5EF4-FFF2-40B4-BE49-F238E27FC236}">
                <a16:creationId xmlns:a16="http://schemas.microsoft.com/office/drawing/2014/main" id="{EB959152-16E0-47A5-9814-E4CDFB5F1B4A}"/>
              </a:ext>
            </a:extLst>
          </p:cNvPr>
          <p:cNvGrpSpPr/>
          <p:nvPr userDrawn="1"/>
        </p:nvGrpSpPr>
        <p:grpSpPr>
          <a:xfrm>
            <a:off x="6114362" y="2862122"/>
            <a:ext cx="2165350" cy="690207"/>
            <a:chOff x="6137101" y="2837944"/>
            <a:chExt cx="2165350" cy="690207"/>
          </a:xfrm>
        </p:grpSpPr>
        <p:grpSp>
          <p:nvGrpSpPr>
            <p:cNvPr id="29" name="Group 28">
              <a:extLst>
                <a:ext uri="{FF2B5EF4-FFF2-40B4-BE49-F238E27FC236}">
                  <a16:creationId xmlns:a16="http://schemas.microsoft.com/office/drawing/2014/main" id="{2AA9C2EC-978E-419F-A507-D371B5CA5B55}"/>
                </a:ext>
              </a:extLst>
            </p:cNvPr>
            <p:cNvGrpSpPr>
              <a:grpSpLocks/>
            </p:cNvGrpSpPr>
            <p:nvPr/>
          </p:nvGrpSpPr>
          <p:grpSpPr bwMode="auto">
            <a:xfrm>
              <a:off x="6137101" y="2837944"/>
              <a:ext cx="2165350" cy="647700"/>
              <a:chOff x="6164808" y="2589878"/>
              <a:chExt cx="2165459" cy="647296"/>
            </a:xfrm>
          </p:grpSpPr>
          <p:pic>
            <p:nvPicPr>
              <p:cNvPr id="31" name="Picture 30">
                <a:extLst>
                  <a:ext uri="{FF2B5EF4-FFF2-40B4-BE49-F238E27FC236}">
                    <a16:creationId xmlns:a16="http://schemas.microsoft.com/office/drawing/2014/main" id="{B5145F20-A130-4EC9-B902-0B2D234C1C06}"/>
                  </a:ext>
                </a:extLst>
              </p:cNvPr>
              <p:cNvPicPr>
                <a:picLocks noChangeAspect="1"/>
              </p:cNvPicPr>
              <p:nvPr/>
            </p:nvPicPr>
            <p:blipFill>
              <a:blip r:embed="rId7">
                <a:extLst>
                  <a:ext uri="{28A0092B-C50C-407E-A947-70E740481C1C}">
                    <a14:useLocalDpi xmlns:a14="http://schemas.microsoft.com/office/drawing/2010/main" val="0"/>
                  </a:ext>
                </a:extLst>
              </a:blip>
              <a:srcRect t="60687"/>
              <a:stretch>
                <a:fillRect/>
              </a:stretch>
            </p:blipFill>
            <p:spPr bwMode="auto">
              <a:xfrm>
                <a:off x="6164808" y="2589878"/>
                <a:ext cx="2165459" cy="647296"/>
              </a:xfrm>
              <a:prstGeom prst="rect">
                <a:avLst/>
              </a:prstGeom>
              <a:noFill/>
              <a:ln w="12700">
                <a:solidFill>
                  <a:srgbClr val="E34192"/>
                </a:solidFill>
                <a:miter lim="800000"/>
                <a:headEnd/>
                <a:tailEnd/>
              </a:ln>
              <a:extLst>
                <a:ext uri="{909E8E84-426E-40DD-AFC4-6F175D3DCCD1}">
                  <a14:hiddenFill xmlns:a14="http://schemas.microsoft.com/office/drawing/2010/main">
                    <a:solidFill>
                      <a:srgbClr val="FFFFFF"/>
                    </a:solidFill>
                  </a14:hiddenFill>
                </a:ext>
              </a:extLst>
            </p:spPr>
          </p:pic>
          <p:cxnSp>
            <p:nvCxnSpPr>
              <p:cNvPr id="32" name="Straight Arrow Connector 31">
                <a:extLst>
                  <a:ext uri="{FF2B5EF4-FFF2-40B4-BE49-F238E27FC236}">
                    <a16:creationId xmlns:a16="http://schemas.microsoft.com/office/drawing/2014/main" id="{7209CC96-78F3-4B82-BE38-23F76BEC0573}"/>
                  </a:ext>
                </a:extLst>
              </p:cNvPr>
              <p:cNvCxnSpPr/>
              <p:nvPr/>
            </p:nvCxnSpPr>
            <p:spPr>
              <a:xfrm flipH="1">
                <a:off x="7949742" y="2768837"/>
                <a:ext cx="79379" cy="287158"/>
              </a:xfrm>
              <a:prstGeom prst="straightConnector1">
                <a:avLst/>
              </a:prstGeom>
              <a:ln w="19050">
                <a:solidFill>
                  <a:srgbClr val="18A0DB"/>
                </a:solidFill>
                <a:tailEnd type="triangle"/>
              </a:ln>
            </p:spPr>
            <p:style>
              <a:lnRef idx="1">
                <a:schemeClr val="accent1"/>
              </a:lnRef>
              <a:fillRef idx="0">
                <a:schemeClr val="accent1"/>
              </a:fillRef>
              <a:effectRef idx="0">
                <a:schemeClr val="accent1"/>
              </a:effectRef>
              <a:fontRef idx="minor">
                <a:schemeClr val="tx1"/>
              </a:fontRef>
            </p:style>
          </p:cxnSp>
        </p:grpSp>
        <p:sp>
          <p:nvSpPr>
            <p:cNvPr id="30" name="Oval 29">
              <a:extLst>
                <a:ext uri="{FF2B5EF4-FFF2-40B4-BE49-F238E27FC236}">
                  <a16:creationId xmlns:a16="http://schemas.microsoft.com/office/drawing/2014/main" id="{289AD21C-A27E-4E30-8AB2-27CBD6E49F15}"/>
                </a:ext>
              </a:extLst>
            </p:cNvPr>
            <p:cNvSpPr/>
            <p:nvPr/>
          </p:nvSpPr>
          <p:spPr>
            <a:xfrm>
              <a:off x="7790917" y="3317748"/>
              <a:ext cx="210403" cy="210403"/>
            </a:xfrm>
            <a:prstGeom prst="ellipse">
              <a:avLst/>
            </a:prstGeom>
            <a:noFill/>
            <a:ln w="19050">
              <a:solidFill>
                <a:srgbClr val="18A0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5" name="TextBox 44">
            <a:extLst>
              <a:ext uri="{FF2B5EF4-FFF2-40B4-BE49-F238E27FC236}">
                <a16:creationId xmlns:a16="http://schemas.microsoft.com/office/drawing/2014/main" id="{3642231C-A2F6-4367-90C6-0767E987F9A9}"/>
              </a:ext>
            </a:extLst>
          </p:cNvPr>
          <p:cNvSpPr txBox="1"/>
          <p:nvPr userDrawn="1"/>
        </p:nvSpPr>
        <p:spPr>
          <a:xfrm>
            <a:off x="755650" y="668014"/>
            <a:ext cx="7632700" cy="523220"/>
          </a:xfrm>
          <a:prstGeom prst="rect">
            <a:avLst/>
          </a:prstGeom>
          <a:noFill/>
        </p:spPr>
        <p:txBody>
          <a:bodyPr wrap="square">
            <a:spAutoFit/>
          </a:bodyPr>
          <a:lstStyle/>
          <a:p>
            <a:pPr lvl="0" algn="ctr"/>
            <a:r>
              <a:rPr lang="en-US" sz="2800" b="1" dirty="0">
                <a:solidFill>
                  <a:srgbClr val="E34192"/>
                </a:solidFill>
                <a:latin typeface="Roboto" panose="02000000000000000000" pitchFamily="2" charset="0"/>
                <a:ea typeface="Roboto" panose="02000000000000000000" pitchFamily="2" charset="0"/>
              </a:rPr>
              <a:t>Guidance for Video/Audio in PowerPoints</a:t>
            </a:r>
            <a:endParaRPr lang="en-GB" sz="2800" b="1" dirty="0">
              <a:solidFill>
                <a:srgbClr val="E34192"/>
              </a:solidFill>
            </a:endParaRPr>
          </a:p>
        </p:txBody>
      </p:sp>
    </p:spTree>
    <p:extLst>
      <p:ext uri="{BB962C8B-B14F-4D97-AF65-F5344CB8AC3E}">
        <p14:creationId xmlns:p14="http://schemas.microsoft.com/office/powerpoint/2010/main" val="3959364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dvance Copy">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14" name="Title 2">
            <a:extLst>
              <a:ext uri="{FF2B5EF4-FFF2-40B4-BE49-F238E27FC236}">
                <a16:creationId xmlns:a16="http://schemas.microsoft.com/office/drawing/2014/main" id="{A7697262-5601-4023-B08E-475497092739}"/>
              </a:ext>
            </a:extLst>
          </p:cNvPr>
          <p:cNvSpPr>
            <a:spLocks/>
          </p:cNvSpPr>
          <p:nvPr userDrawn="1"/>
        </p:nvSpPr>
        <p:spPr bwMode="auto">
          <a:xfrm>
            <a:off x="457200" y="6283683"/>
            <a:ext cx="8220075" cy="715963"/>
          </a:xfrm>
          <a:prstGeom prst="roundRect">
            <a:avLst>
              <a:gd name="adj" fmla="val 9639"/>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round/>
                <a:headEnd/>
                <a:tailEnd/>
              </a14:hiddenLine>
            </a:ext>
          </a:extLst>
        </p:spPr>
        <p:txBody>
          <a:bodyPr lIns="252000" tIns="252000" rIns="252000" bIns="252000" anchor="ctr" anchorCtr="1"/>
          <a:lstStyle>
            <a:lvl1pPr>
              <a:defRPr>
                <a:solidFill>
                  <a:schemeClr val="tx1"/>
                </a:solidFill>
                <a:latin typeface="Twinkl" pitchFamily="2" charset="0"/>
              </a:defRPr>
            </a:lvl1pPr>
            <a:lvl2pPr marL="742950" indent="-285750">
              <a:defRPr>
                <a:solidFill>
                  <a:schemeClr val="tx1"/>
                </a:solidFill>
                <a:latin typeface="Twinkl" pitchFamily="2" charset="0"/>
              </a:defRPr>
            </a:lvl2pPr>
            <a:lvl3pPr marL="1143000" indent="-228600">
              <a:defRPr>
                <a:solidFill>
                  <a:schemeClr val="tx1"/>
                </a:solidFill>
                <a:latin typeface="Twinkl" pitchFamily="2" charset="0"/>
              </a:defRPr>
            </a:lvl3pPr>
            <a:lvl4pPr marL="1600200" indent="-228600">
              <a:defRPr>
                <a:solidFill>
                  <a:schemeClr val="tx1"/>
                </a:solidFill>
                <a:latin typeface="Twinkl" pitchFamily="2" charset="0"/>
              </a:defRPr>
            </a:lvl4pPr>
            <a:lvl5pPr marL="2057400" indent="-228600">
              <a:defRPr>
                <a:solidFill>
                  <a:schemeClr val="tx1"/>
                </a:solidFill>
                <a:latin typeface="Twinkl" pitchFamily="2" charset="0"/>
              </a:defRPr>
            </a:lvl5pPr>
            <a:lvl6pPr marL="2514600" indent="-228600" eaLnBrk="0" fontAlgn="base" hangingPunct="0">
              <a:spcBef>
                <a:spcPct val="0"/>
              </a:spcBef>
              <a:spcAft>
                <a:spcPct val="0"/>
              </a:spcAft>
              <a:defRPr>
                <a:solidFill>
                  <a:schemeClr val="tx1"/>
                </a:solidFill>
                <a:latin typeface="Twinkl" pitchFamily="2" charset="0"/>
              </a:defRPr>
            </a:lvl6pPr>
            <a:lvl7pPr marL="2971800" indent="-228600" eaLnBrk="0" fontAlgn="base" hangingPunct="0">
              <a:spcBef>
                <a:spcPct val="0"/>
              </a:spcBef>
              <a:spcAft>
                <a:spcPct val="0"/>
              </a:spcAft>
              <a:defRPr>
                <a:solidFill>
                  <a:schemeClr val="tx1"/>
                </a:solidFill>
                <a:latin typeface="Twinkl" pitchFamily="2" charset="0"/>
              </a:defRPr>
            </a:lvl7pPr>
            <a:lvl8pPr marL="3429000" indent="-228600" eaLnBrk="0" fontAlgn="base" hangingPunct="0">
              <a:spcBef>
                <a:spcPct val="0"/>
              </a:spcBef>
              <a:spcAft>
                <a:spcPct val="0"/>
              </a:spcAft>
              <a:defRPr>
                <a:solidFill>
                  <a:schemeClr val="tx1"/>
                </a:solidFill>
                <a:latin typeface="Twinkl" pitchFamily="2" charset="0"/>
              </a:defRPr>
            </a:lvl8pPr>
            <a:lvl9pPr marL="3886200" indent="-228600" eaLnBrk="0" fontAlgn="base" hangingPunct="0">
              <a:spcBef>
                <a:spcPct val="0"/>
              </a:spcBef>
              <a:spcAft>
                <a:spcPct val="0"/>
              </a:spcAft>
              <a:defRPr>
                <a:solidFill>
                  <a:schemeClr val="tx1"/>
                </a:solidFill>
                <a:latin typeface="Twinkl" pitchFamily="2" charset="0"/>
              </a:defRPr>
            </a:lvl9pPr>
          </a:lstStyle>
          <a:p>
            <a:pPr algn="ctr" eaLnBrk="1" hangingPunct="1">
              <a:lnSpc>
                <a:spcPct val="90000"/>
              </a:lnSpc>
            </a:pPr>
            <a:r>
              <a:rPr lang="en-GB" altLang="en-US" sz="1000" dirty="0">
                <a:solidFill>
                  <a:schemeClr val="bg1"/>
                </a:solidFill>
                <a:latin typeface="Roboto" panose="02000000000000000000" pitchFamily="2" charset="0"/>
                <a:ea typeface="Roboto" panose="02000000000000000000" pitchFamily="2" charset="0"/>
                <a:cs typeface="Arial" panose="020B0604020202020204" pitchFamily="34" charset="0"/>
              </a:rPr>
              <a:t>You may wish to delete this slide before beginning the presentation.</a:t>
            </a:r>
          </a:p>
        </p:txBody>
      </p:sp>
      <p:sp>
        <p:nvSpPr>
          <p:cNvPr id="43" name="Rectangle 42">
            <a:extLst>
              <a:ext uri="{FF2B5EF4-FFF2-40B4-BE49-F238E27FC236}">
                <a16:creationId xmlns:a16="http://schemas.microsoft.com/office/drawing/2014/main" id="{6A96975B-C3DC-451D-8423-D15D5BCDB436}"/>
              </a:ext>
            </a:extLst>
          </p:cNvPr>
          <p:cNvSpPr/>
          <p:nvPr/>
        </p:nvSpPr>
        <p:spPr>
          <a:xfrm>
            <a:off x="755649" y="1716190"/>
            <a:ext cx="7632700" cy="1236438"/>
          </a:xfrm>
          <a:prstGeom prst="rect">
            <a:avLst/>
          </a:prstGeom>
          <a:noFill/>
          <a:ln w="19050">
            <a:solidFill>
              <a:srgbClr val="18A0DB"/>
            </a:solidFill>
          </a:ln>
        </p:spPr>
        <p:txBody>
          <a:bodyPr wrap="square" lIns="216000" tIns="216000" rIns="216000" bIns="216000">
            <a:spAutoFit/>
          </a:bodyPr>
          <a:lstStyle/>
          <a:p>
            <a:pPr algn="ctr">
              <a:spcAft>
                <a:spcPts val="600"/>
              </a:spcAft>
            </a:pPr>
            <a:r>
              <a:rPr lang="en-GB" sz="1400" dirty="0">
                <a:latin typeface="Roboto" panose="02000000000000000000" pitchFamily="2" charset="0"/>
                <a:ea typeface="Roboto" panose="02000000000000000000" pitchFamily="2" charset="0"/>
              </a:rPr>
              <a:t>This is an </a:t>
            </a:r>
            <a:r>
              <a:rPr lang="en-GB" sz="1400" b="1" dirty="0">
                <a:latin typeface="Roboto" panose="02000000000000000000" pitchFamily="2" charset="0"/>
                <a:ea typeface="Roboto" panose="02000000000000000000" pitchFamily="2" charset="0"/>
              </a:rPr>
              <a:t>exclusive, advance copy!</a:t>
            </a:r>
          </a:p>
          <a:p>
            <a:pPr algn="ctr">
              <a:spcAft>
                <a:spcPts val="600"/>
              </a:spcAft>
            </a:pPr>
            <a:r>
              <a:rPr lang="en-GB" sz="1400" dirty="0">
                <a:latin typeface="Roboto" panose="02000000000000000000" pitchFamily="2" charset="0"/>
                <a:ea typeface="Roboto" panose="02000000000000000000" pitchFamily="2" charset="0"/>
              </a:rPr>
              <a:t>Let us know what you think by emailing </a:t>
            </a:r>
            <a:r>
              <a:rPr lang="en-GB" sz="1400" b="1" u="sng" dirty="0">
                <a:latin typeface="Roboto" panose="02000000000000000000" pitchFamily="2" charset="0"/>
                <a:ea typeface="Roboto" panose="02000000000000000000" pitchFamily="2" charset="0"/>
                <a:hlinkClick r:id="rId2"/>
              </a:rPr>
              <a:t>twinklcares@twinkl.co.uk</a:t>
            </a:r>
            <a:endParaRPr lang="en-GB" sz="1400" b="1" u="sng" dirty="0">
              <a:latin typeface="Roboto" panose="02000000000000000000" pitchFamily="2" charset="0"/>
              <a:ea typeface="Roboto" panose="02000000000000000000" pitchFamily="2" charset="0"/>
            </a:endParaRPr>
          </a:p>
          <a:p>
            <a:pPr algn="ctr">
              <a:spcAft>
                <a:spcPts val="600"/>
              </a:spcAft>
            </a:pPr>
            <a:r>
              <a:rPr lang="en-GB" sz="1400" dirty="0">
                <a:latin typeface="Roboto" panose="02000000000000000000" pitchFamily="2" charset="0"/>
                <a:ea typeface="Roboto" panose="02000000000000000000" pitchFamily="2" charset="0"/>
              </a:rPr>
              <a:t>with the reference ‘</a:t>
            </a:r>
            <a:r>
              <a:rPr lang="en-GB" sz="1400" b="1" dirty="0">
                <a:latin typeface="Roboto" panose="02000000000000000000" pitchFamily="2" charset="0"/>
                <a:ea typeface="Roboto" panose="02000000000000000000" pitchFamily="2" charset="0"/>
              </a:rPr>
              <a:t>CODE</a:t>
            </a:r>
            <a:r>
              <a:rPr lang="en-GB" sz="1400" dirty="0">
                <a:latin typeface="Roboto" panose="02000000000000000000" pitchFamily="2" charset="0"/>
                <a:ea typeface="Roboto" panose="02000000000000000000" pitchFamily="2" charset="0"/>
              </a:rPr>
              <a:t>’.</a:t>
            </a:r>
          </a:p>
        </p:txBody>
      </p:sp>
      <p:sp>
        <p:nvSpPr>
          <p:cNvPr id="44" name="Rectangle 43">
            <a:extLst>
              <a:ext uri="{FF2B5EF4-FFF2-40B4-BE49-F238E27FC236}">
                <a16:creationId xmlns:a16="http://schemas.microsoft.com/office/drawing/2014/main" id="{C01BCBF7-EAB4-4398-AAB8-B60AC3555113}"/>
              </a:ext>
            </a:extLst>
          </p:cNvPr>
          <p:cNvSpPr/>
          <p:nvPr userDrawn="1"/>
        </p:nvSpPr>
        <p:spPr>
          <a:xfrm>
            <a:off x="743836" y="1163960"/>
            <a:ext cx="7644513" cy="307777"/>
          </a:xfrm>
          <a:prstGeom prst="rect">
            <a:avLst/>
          </a:prstGeom>
        </p:spPr>
        <p:txBody>
          <a:bodyPr wrap="square">
            <a:spAutoFit/>
          </a:bodyPr>
          <a:lstStyle/>
          <a:p>
            <a:pPr algn="ctr"/>
            <a:r>
              <a:rPr lang="en-GB" sz="1400" dirty="0">
                <a:latin typeface="Roboto" panose="02000000000000000000" pitchFamily="2" charset="0"/>
                <a:ea typeface="Roboto" panose="02000000000000000000" pitchFamily="2" charset="0"/>
              </a:rPr>
              <a:t>We hope you find the information on our website and resources useful. </a:t>
            </a:r>
            <a:endParaRPr lang="en-GB" sz="1400" dirty="0"/>
          </a:p>
        </p:txBody>
      </p:sp>
      <p:sp>
        <p:nvSpPr>
          <p:cNvPr id="45" name="TextBox 44">
            <a:extLst>
              <a:ext uri="{FF2B5EF4-FFF2-40B4-BE49-F238E27FC236}">
                <a16:creationId xmlns:a16="http://schemas.microsoft.com/office/drawing/2014/main" id="{3F3091BF-D025-46EF-A448-B4F13C76E242}"/>
              </a:ext>
            </a:extLst>
          </p:cNvPr>
          <p:cNvSpPr txBox="1"/>
          <p:nvPr userDrawn="1"/>
        </p:nvSpPr>
        <p:spPr>
          <a:xfrm>
            <a:off x="755650" y="668014"/>
            <a:ext cx="7632700" cy="523220"/>
          </a:xfrm>
          <a:prstGeom prst="rect">
            <a:avLst/>
          </a:prstGeom>
          <a:noFill/>
        </p:spPr>
        <p:txBody>
          <a:bodyPr wrap="square">
            <a:spAutoFit/>
          </a:bodyPr>
          <a:lstStyle/>
          <a:p>
            <a:pPr lvl="0" algn="ctr"/>
            <a:r>
              <a:rPr lang="en-US" sz="2800" b="1" dirty="0">
                <a:solidFill>
                  <a:srgbClr val="E34192"/>
                </a:solidFill>
                <a:latin typeface="Roboto" panose="02000000000000000000" pitchFamily="2" charset="0"/>
                <a:ea typeface="Roboto" panose="02000000000000000000" pitchFamily="2" charset="0"/>
              </a:rPr>
              <a:t>Advance Copy</a:t>
            </a:r>
            <a:endParaRPr lang="en-GB" sz="2800" b="1" dirty="0">
              <a:solidFill>
                <a:srgbClr val="E34192"/>
              </a:solidFill>
            </a:endParaRPr>
          </a:p>
        </p:txBody>
      </p:sp>
    </p:spTree>
    <p:extLst>
      <p:ext uri="{BB962C8B-B14F-4D97-AF65-F5344CB8AC3E}">
        <p14:creationId xmlns:p14="http://schemas.microsoft.com/office/powerpoint/2010/main" val="13864598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nimation Disclaimer">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14" name="Title 2">
            <a:extLst>
              <a:ext uri="{FF2B5EF4-FFF2-40B4-BE49-F238E27FC236}">
                <a16:creationId xmlns:a16="http://schemas.microsoft.com/office/drawing/2014/main" id="{A7697262-5601-4023-B08E-475497092739}"/>
              </a:ext>
            </a:extLst>
          </p:cNvPr>
          <p:cNvSpPr>
            <a:spLocks/>
          </p:cNvSpPr>
          <p:nvPr userDrawn="1"/>
        </p:nvSpPr>
        <p:spPr bwMode="auto">
          <a:xfrm>
            <a:off x="457200" y="6283683"/>
            <a:ext cx="8220075" cy="715963"/>
          </a:xfrm>
          <a:prstGeom prst="roundRect">
            <a:avLst>
              <a:gd name="adj" fmla="val 9639"/>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round/>
                <a:headEnd/>
                <a:tailEnd/>
              </a14:hiddenLine>
            </a:ext>
          </a:extLst>
        </p:spPr>
        <p:txBody>
          <a:bodyPr lIns="252000" tIns="252000" rIns="252000" bIns="252000" anchor="ctr" anchorCtr="1"/>
          <a:lstStyle>
            <a:lvl1pPr>
              <a:defRPr>
                <a:solidFill>
                  <a:schemeClr val="tx1"/>
                </a:solidFill>
                <a:latin typeface="Twinkl" pitchFamily="2" charset="0"/>
              </a:defRPr>
            </a:lvl1pPr>
            <a:lvl2pPr marL="742950" indent="-285750">
              <a:defRPr>
                <a:solidFill>
                  <a:schemeClr val="tx1"/>
                </a:solidFill>
                <a:latin typeface="Twinkl" pitchFamily="2" charset="0"/>
              </a:defRPr>
            </a:lvl2pPr>
            <a:lvl3pPr marL="1143000" indent="-228600">
              <a:defRPr>
                <a:solidFill>
                  <a:schemeClr val="tx1"/>
                </a:solidFill>
                <a:latin typeface="Twinkl" pitchFamily="2" charset="0"/>
              </a:defRPr>
            </a:lvl3pPr>
            <a:lvl4pPr marL="1600200" indent="-228600">
              <a:defRPr>
                <a:solidFill>
                  <a:schemeClr val="tx1"/>
                </a:solidFill>
                <a:latin typeface="Twinkl" pitchFamily="2" charset="0"/>
              </a:defRPr>
            </a:lvl4pPr>
            <a:lvl5pPr marL="2057400" indent="-228600">
              <a:defRPr>
                <a:solidFill>
                  <a:schemeClr val="tx1"/>
                </a:solidFill>
                <a:latin typeface="Twinkl" pitchFamily="2" charset="0"/>
              </a:defRPr>
            </a:lvl5pPr>
            <a:lvl6pPr marL="2514600" indent="-228600" eaLnBrk="0" fontAlgn="base" hangingPunct="0">
              <a:spcBef>
                <a:spcPct val="0"/>
              </a:spcBef>
              <a:spcAft>
                <a:spcPct val="0"/>
              </a:spcAft>
              <a:defRPr>
                <a:solidFill>
                  <a:schemeClr val="tx1"/>
                </a:solidFill>
                <a:latin typeface="Twinkl" pitchFamily="2" charset="0"/>
              </a:defRPr>
            </a:lvl6pPr>
            <a:lvl7pPr marL="2971800" indent="-228600" eaLnBrk="0" fontAlgn="base" hangingPunct="0">
              <a:spcBef>
                <a:spcPct val="0"/>
              </a:spcBef>
              <a:spcAft>
                <a:spcPct val="0"/>
              </a:spcAft>
              <a:defRPr>
                <a:solidFill>
                  <a:schemeClr val="tx1"/>
                </a:solidFill>
                <a:latin typeface="Twinkl" pitchFamily="2" charset="0"/>
              </a:defRPr>
            </a:lvl7pPr>
            <a:lvl8pPr marL="3429000" indent="-228600" eaLnBrk="0" fontAlgn="base" hangingPunct="0">
              <a:spcBef>
                <a:spcPct val="0"/>
              </a:spcBef>
              <a:spcAft>
                <a:spcPct val="0"/>
              </a:spcAft>
              <a:defRPr>
                <a:solidFill>
                  <a:schemeClr val="tx1"/>
                </a:solidFill>
                <a:latin typeface="Twinkl" pitchFamily="2" charset="0"/>
              </a:defRPr>
            </a:lvl8pPr>
            <a:lvl9pPr marL="3886200" indent="-228600" eaLnBrk="0" fontAlgn="base" hangingPunct="0">
              <a:spcBef>
                <a:spcPct val="0"/>
              </a:spcBef>
              <a:spcAft>
                <a:spcPct val="0"/>
              </a:spcAft>
              <a:defRPr>
                <a:solidFill>
                  <a:schemeClr val="tx1"/>
                </a:solidFill>
                <a:latin typeface="Twinkl" pitchFamily="2" charset="0"/>
              </a:defRPr>
            </a:lvl9pPr>
          </a:lstStyle>
          <a:p>
            <a:pPr algn="ctr" eaLnBrk="1" hangingPunct="1">
              <a:lnSpc>
                <a:spcPct val="90000"/>
              </a:lnSpc>
            </a:pPr>
            <a:r>
              <a:rPr lang="en-GB" altLang="en-US" sz="1000" dirty="0">
                <a:solidFill>
                  <a:schemeClr val="bg1"/>
                </a:solidFill>
                <a:latin typeface="Roboto" panose="02000000000000000000" pitchFamily="2" charset="0"/>
                <a:ea typeface="Roboto" panose="02000000000000000000" pitchFamily="2" charset="0"/>
                <a:cs typeface="Arial" panose="020B0604020202020204" pitchFamily="34" charset="0"/>
              </a:rPr>
              <a:t>You may wish to delete this slide before beginning the presentation.</a:t>
            </a:r>
          </a:p>
        </p:txBody>
      </p:sp>
      <p:grpSp>
        <p:nvGrpSpPr>
          <p:cNvPr id="41" name="Group 40">
            <a:extLst>
              <a:ext uri="{FF2B5EF4-FFF2-40B4-BE49-F238E27FC236}">
                <a16:creationId xmlns:a16="http://schemas.microsoft.com/office/drawing/2014/main" id="{2BB4EA30-0107-4362-9222-C6055ABF324A}"/>
              </a:ext>
            </a:extLst>
          </p:cNvPr>
          <p:cNvGrpSpPr/>
          <p:nvPr userDrawn="1"/>
        </p:nvGrpSpPr>
        <p:grpSpPr>
          <a:xfrm>
            <a:off x="743835" y="1681195"/>
            <a:ext cx="7644513" cy="1787397"/>
            <a:chOff x="743837" y="1344834"/>
            <a:chExt cx="7644513" cy="1787397"/>
          </a:xfrm>
        </p:grpSpPr>
        <p:sp>
          <p:nvSpPr>
            <p:cNvPr id="42" name="Rectangle 41">
              <a:extLst>
                <a:ext uri="{FF2B5EF4-FFF2-40B4-BE49-F238E27FC236}">
                  <a16:creationId xmlns:a16="http://schemas.microsoft.com/office/drawing/2014/main" id="{0DF60415-D303-4DFE-A6B8-E0AB42EF4DDC}"/>
                </a:ext>
              </a:extLst>
            </p:cNvPr>
            <p:cNvSpPr/>
            <p:nvPr/>
          </p:nvSpPr>
          <p:spPr>
            <a:xfrm>
              <a:off x="743837" y="1344834"/>
              <a:ext cx="1266195" cy="273960"/>
            </a:xfrm>
            <a:prstGeom prst="rect">
              <a:avLst/>
            </a:prstGeom>
            <a:solidFill>
              <a:srgbClr val="E34192"/>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r>
                <a:rPr lang="en-GB" sz="1600" b="1" dirty="0">
                  <a:latin typeface="Roboto" panose="02000000000000000000" pitchFamily="2" charset="0"/>
                  <a:ea typeface="Roboto" panose="02000000000000000000" pitchFamily="2" charset="0"/>
                </a:rPr>
                <a:t>Animations</a:t>
              </a:r>
            </a:p>
          </p:txBody>
        </p:sp>
        <p:sp>
          <p:nvSpPr>
            <p:cNvPr id="43" name="Rectangle 42">
              <a:extLst>
                <a:ext uri="{FF2B5EF4-FFF2-40B4-BE49-F238E27FC236}">
                  <a16:creationId xmlns:a16="http://schemas.microsoft.com/office/drawing/2014/main" id="{6A96975B-C3DC-451D-8423-D15D5BCDB436}"/>
                </a:ext>
              </a:extLst>
            </p:cNvPr>
            <p:cNvSpPr/>
            <p:nvPr/>
          </p:nvSpPr>
          <p:spPr>
            <a:xfrm>
              <a:off x="755650" y="1618794"/>
              <a:ext cx="7632700" cy="1513437"/>
            </a:xfrm>
            <a:prstGeom prst="rect">
              <a:avLst/>
            </a:prstGeom>
            <a:noFill/>
            <a:ln w="19050">
              <a:solidFill>
                <a:srgbClr val="18A0DB"/>
              </a:solidFill>
            </a:ln>
          </p:spPr>
          <p:txBody>
            <a:bodyPr wrap="square" lIns="216000" tIns="216000" rIns="216000" bIns="216000">
              <a:spAutoFit/>
            </a:bodyPr>
            <a:lstStyle/>
            <a:p>
              <a:pPr>
                <a:spcAft>
                  <a:spcPts val="600"/>
                </a:spcAft>
              </a:pPr>
              <a:r>
                <a:rPr lang="en-GB" sz="1400" b="0" i="0" dirty="0">
                  <a:solidFill>
                    <a:srgbClr val="202124"/>
                  </a:solidFill>
                  <a:effectLst/>
                  <a:latin typeface="Roboto" panose="02000000000000000000" pitchFamily="2" charset="0"/>
                </a:rPr>
                <a:t>This resource has been designed with animations on each slide to make it as fun and engaging as possible. To view the content in the correct formatting, please view the slideshow in ‘</a:t>
              </a:r>
              <a:r>
                <a:rPr lang="en-GB" sz="1400" b="1" i="0" dirty="0">
                  <a:solidFill>
                    <a:srgbClr val="202124"/>
                  </a:solidFill>
                  <a:effectLst/>
                  <a:latin typeface="Roboto" panose="02000000000000000000" pitchFamily="2" charset="0"/>
                </a:rPr>
                <a:t>presentation mode</a:t>
              </a:r>
              <a:r>
                <a:rPr lang="en-GB" sz="1400" b="0" i="0" dirty="0">
                  <a:solidFill>
                    <a:srgbClr val="202124"/>
                  </a:solidFill>
                  <a:effectLst/>
                  <a:latin typeface="Roboto" panose="02000000000000000000" pitchFamily="2" charset="0"/>
                </a:rPr>
                <a:t>’. If you view the slides without selecting ‘presentation mode’, you may find that some of the text and images overlap each other or are difficult to read.</a:t>
              </a:r>
              <a:endParaRPr lang="en-GB" sz="1400" dirty="0">
                <a:latin typeface="Roboto" panose="02000000000000000000" pitchFamily="2" charset="0"/>
                <a:ea typeface="Roboto" panose="02000000000000000000" pitchFamily="2" charset="0"/>
              </a:endParaRPr>
            </a:p>
          </p:txBody>
        </p:sp>
      </p:grpSp>
      <p:sp>
        <p:nvSpPr>
          <p:cNvPr id="44" name="Rectangle 43">
            <a:extLst>
              <a:ext uri="{FF2B5EF4-FFF2-40B4-BE49-F238E27FC236}">
                <a16:creationId xmlns:a16="http://schemas.microsoft.com/office/drawing/2014/main" id="{C01BCBF7-EAB4-4398-AAB8-B60AC3555113}"/>
              </a:ext>
            </a:extLst>
          </p:cNvPr>
          <p:cNvSpPr/>
          <p:nvPr userDrawn="1"/>
        </p:nvSpPr>
        <p:spPr>
          <a:xfrm>
            <a:off x="743836" y="1163960"/>
            <a:ext cx="7644513" cy="307777"/>
          </a:xfrm>
          <a:prstGeom prst="rect">
            <a:avLst/>
          </a:prstGeom>
        </p:spPr>
        <p:txBody>
          <a:bodyPr wrap="square">
            <a:spAutoFit/>
          </a:bodyPr>
          <a:lstStyle/>
          <a:p>
            <a:pPr algn="ctr"/>
            <a:r>
              <a:rPr lang="en-GB" sz="1400" dirty="0">
                <a:latin typeface="Roboto" panose="02000000000000000000" pitchFamily="2" charset="0"/>
                <a:ea typeface="Roboto" panose="02000000000000000000" pitchFamily="2" charset="0"/>
              </a:rPr>
              <a:t>We hope you find the information on our website and resources useful. </a:t>
            </a:r>
            <a:endParaRPr lang="en-GB" sz="1400" dirty="0"/>
          </a:p>
        </p:txBody>
      </p:sp>
      <p:sp>
        <p:nvSpPr>
          <p:cNvPr id="45" name="TextBox 44">
            <a:extLst>
              <a:ext uri="{FF2B5EF4-FFF2-40B4-BE49-F238E27FC236}">
                <a16:creationId xmlns:a16="http://schemas.microsoft.com/office/drawing/2014/main" id="{3F3091BF-D025-46EF-A448-B4F13C76E242}"/>
              </a:ext>
            </a:extLst>
          </p:cNvPr>
          <p:cNvSpPr txBox="1"/>
          <p:nvPr userDrawn="1"/>
        </p:nvSpPr>
        <p:spPr>
          <a:xfrm>
            <a:off x="755650" y="668014"/>
            <a:ext cx="7632700" cy="523220"/>
          </a:xfrm>
          <a:prstGeom prst="rect">
            <a:avLst/>
          </a:prstGeom>
          <a:noFill/>
        </p:spPr>
        <p:txBody>
          <a:bodyPr wrap="square">
            <a:spAutoFit/>
          </a:bodyPr>
          <a:lstStyle/>
          <a:p>
            <a:pPr lvl="0" algn="ctr"/>
            <a:r>
              <a:rPr lang="en-US" sz="2800" b="1" dirty="0">
                <a:solidFill>
                  <a:srgbClr val="E34192"/>
                </a:solidFill>
                <a:latin typeface="Roboto" panose="02000000000000000000" pitchFamily="2" charset="0"/>
                <a:ea typeface="Roboto" panose="02000000000000000000" pitchFamily="2" charset="0"/>
              </a:rPr>
              <a:t>Disclaimer/s</a:t>
            </a:r>
            <a:endParaRPr lang="en-GB" sz="2800" b="1" dirty="0">
              <a:solidFill>
                <a:srgbClr val="E34192"/>
              </a:solidFill>
            </a:endParaRPr>
          </a:p>
        </p:txBody>
      </p:sp>
    </p:spTree>
    <p:extLst>
      <p:ext uri="{BB962C8B-B14F-4D97-AF65-F5344CB8AC3E}">
        <p14:creationId xmlns:p14="http://schemas.microsoft.com/office/powerpoint/2010/main" val="35770603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External Websites Disclaimer">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14" name="Title 2">
            <a:extLst>
              <a:ext uri="{FF2B5EF4-FFF2-40B4-BE49-F238E27FC236}">
                <a16:creationId xmlns:a16="http://schemas.microsoft.com/office/drawing/2014/main" id="{A7697262-5601-4023-B08E-475497092739}"/>
              </a:ext>
            </a:extLst>
          </p:cNvPr>
          <p:cNvSpPr>
            <a:spLocks/>
          </p:cNvSpPr>
          <p:nvPr userDrawn="1"/>
        </p:nvSpPr>
        <p:spPr bwMode="auto">
          <a:xfrm>
            <a:off x="457200" y="6283683"/>
            <a:ext cx="8220075" cy="715963"/>
          </a:xfrm>
          <a:prstGeom prst="roundRect">
            <a:avLst>
              <a:gd name="adj" fmla="val 9639"/>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round/>
                <a:headEnd/>
                <a:tailEnd/>
              </a14:hiddenLine>
            </a:ext>
          </a:extLst>
        </p:spPr>
        <p:txBody>
          <a:bodyPr lIns="252000" tIns="252000" rIns="252000" bIns="252000" anchor="ctr" anchorCtr="1"/>
          <a:lstStyle>
            <a:lvl1pPr>
              <a:defRPr>
                <a:solidFill>
                  <a:schemeClr val="tx1"/>
                </a:solidFill>
                <a:latin typeface="Twinkl" pitchFamily="2" charset="0"/>
              </a:defRPr>
            </a:lvl1pPr>
            <a:lvl2pPr marL="742950" indent="-285750">
              <a:defRPr>
                <a:solidFill>
                  <a:schemeClr val="tx1"/>
                </a:solidFill>
                <a:latin typeface="Twinkl" pitchFamily="2" charset="0"/>
              </a:defRPr>
            </a:lvl2pPr>
            <a:lvl3pPr marL="1143000" indent="-228600">
              <a:defRPr>
                <a:solidFill>
                  <a:schemeClr val="tx1"/>
                </a:solidFill>
                <a:latin typeface="Twinkl" pitchFamily="2" charset="0"/>
              </a:defRPr>
            </a:lvl3pPr>
            <a:lvl4pPr marL="1600200" indent="-228600">
              <a:defRPr>
                <a:solidFill>
                  <a:schemeClr val="tx1"/>
                </a:solidFill>
                <a:latin typeface="Twinkl" pitchFamily="2" charset="0"/>
              </a:defRPr>
            </a:lvl4pPr>
            <a:lvl5pPr marL="2057400" indent="-228600">
              <a:defRPr>
                <a:solidFill>
                  <a:schemeClr val="tx1"/>
                </a:solidFill>
                <a:latin typeface="Twinkl" pitchFamily="2" charset="0"/>
              </a:defRPr>
            </a:lvl5pPr>
            <a:lvl6pPr marL="2514600" indent="-228600" eaLnBrk="0" fontAlgn="base" hangingPunct="0">
              <a:spcBef>
                <a:spcPct val="0"/>
              </a:spcBef>
              <a:spcAft>
                <a:spcPct val="0"/>
              </a:spcAft>
              <a:defRPr>
                <a:solidFill>
                  <a:schemeClr val="tx1"/>
                </a:solidFill>
                <a:latin typeface="Twinkl" pitchFamily="2" charset="0"/>
              </a:defRPr>
            </a:lvl6pPr>
            <a:lvl7pPr marL="2971800" indent="-228600" eaLnBrk="0" fontAlgn="base" hangingPunct="0">
              <a:spcBef>
                <a:spcPct val="0"/>
              </a:spcBef>
              <a:spcAft>
                <a:spcPct val="0"/>
              </a:spcAft>
              <a:defRPr>
                <a:solidFill>
                  <a:schemeClr val="tx1"/>
                </a:solidFill>
                <a:latin typeface="Twinkl" pitchFamily="2" charset="0"/>
              </a:defRPr>
            </a:lvl7pPr>
            <a:lvl8pPr marL="3429000" indent="-228600" eaLnBrk="0" fontAlgn="base" hangingPunct="0">
              <a:spcBef>
                <a:spcPct val="0"/>
              </a:spcBef>
              <a:spcAft>
                <a:spcPct val="0"/>
              </a:spcAft>
              <a:defRPr>
                <a:solidFill>
                  <a:schemeClr val="tx1"/>
                </a:solidFill>
                <a:latin typeface="Twinkl" pitchFamily="2" charset="0"/>
              </a:defRPr>
            </a:lvl8pPr>
            <a:lvl9pPr marL="3886200" indent="-228600" eaLnBrk="0" fontAlgn="base" hangingPunct="0">
              <a:spcBef>
                <a:spcPct val="0"/>
              </a:spcBef>
              <a:spcAft>
                <a:spcPct val="0"/>
              </a:spcAft>
              <a:defRPr>
                <a:solidFill>
                  <a:schemeClr val="tx1"/>
                </a:solidFill>
                <a:latin typeface="Twinkl" pitchFamily="2" charset="0"/>
              </a:defRPr>
            </a:lvl9pPr>
          </a:lstStyle>
          <a:p>
            <a:pPr algn="ctr" eaLnBrk="1" hangingPunct="1">
              <a:lnSpc>
                <a:spcPct val="90000"/>
              </a:lnSpc>
            </a:pPr>
            <a:r>
              <a:rPr lang="en-GB" altLang="en-US" sz="1000" dirty="0">
                <a:solidFill>
                  <a:schemeClr val="bg1"/>
                </a:solidFill>
                <a:latin typeface="Roboto" panose="02000000000000000000" pitchFamily="2" charset="0"/>
                <a:ea typeface="Roboto" panose="02000000000000000000" pitchFamily="2" charset="0"/>
                <a:cs typeface="Arial" panose="020B0604020202020204" pitchFamily="34" charset="0"/>
              </a:rPr>
              <a:t>You may wish to delete this slide before beginning the presentation.</a:t>
            </a:r>
          </a:p>
        </p:txBody>
      </p:sp>
      <p:sp>
        <p:nvSpPr>
          <p:cNvPr id="10" name="Rectangle 9">
            <a:extLst>
              <a:ext uri="{FF2B5EF4-FFF2-40B4-BE49-F238E27FC236}">
                <a16:creationId xmlns:a16="http://schemas.microsoft.com/office/drawing/2014/main" id="{7223ECE9-6F1A-4E72-ACE0-06F71C468FDA}"/>
              </a:ext>
            </a:extLst>
          </p:cNvPr>
          <p:cNvSpPr/>
          <p:nvPr userDrawn="1"/>
        </p:nvSpPr>
        <p:spPr>
          <a:xfrm>
            <a:off x="743836" y="1163960"/>
            <a:ext cx="7644513" cy="307777"/>
          </a:xfrm>
          <a:prstGeom prst="rect">
            <a:avLst/>
          </a:prstGeom>
        </p:spPr>
        <p:txBody>
          <a:bodyPr wrap="square">
            <a:spAutoFit/>
          </a:bodyPr>
          <a:lstStyle/>
          <a:p>
            <a:pPr algn="ctr"/>
            <a:r>
              <a:rPr lang="en-GB" sz="1400" dirty="0">
                <a:latin typeface="Roboto" panose="02000000000000000000" pitchFamily="2" charset="0"/>
                <a:ea typeface="Roboto" panose="02000000000000000000" pitchFamily="2" charset="0"/>
              </a:rPr>
              <a:t>We hope you find the information on our website and resources useful. </a:t>
            </a:r>
            <a:endParaRPr lang="en-GB" sz="1400" dirty="0"/>
          </a:p>
        </p:txBody>
      </p:sp>
      <p:grpSp>
        <p:nvGrpSpPr>
          <p:cNvPr id="11" name="Group 10">
            <a:extLst>
              <a:ext uri="{FF2B5EF4-FFF2-40B4-BE49-F238E27FC236}">
                <a16:creationId xmlns:a16="http://schemas.microsoft.com/office/drawing/2014/main" id="{5F05BBF0-ECD1-4FE4-937E-1F73A27AF916}"/>
              </a:ext>
            </a:extLst>
          </p:cNvPr>
          <p:cNvGrpSpPr/>
          <p:nvPr userDrawn="1"/>
        </p:nvGrpSpPr>
        <p:grpSpPr>
          <a:xfrm>
            <a:off x="743837" y="1681195"/>
            <a:ext cx="7644513" cy="2002840"/>
            <a:chOff x="743837" y="1344834"/>
            <a:chExt cx="7644513" cy="2002840"/>
          </a:xfrm>
        </p:grpSpPr>
        <p:sp>
          <p:nvSpPr>
            <p:cNvPr id="12" name="Rectangle 11">
              <a:extLst>
                <a:ext uri="{FF2B5EF4-FFF2-40B4-BE49-F238E27FC236}">
                  <a16:creationId xmlns:a16="http://schemas.microsoft.com/office/drawing/2014/main" id="{D52A1D21-ED2B-43AD-B353-E06410A36383}"/>
                </a:ext>
              </a:extLst>
            </p:cNvPr>
            <p:cNvSpPr/>
            <p:nvPr/>
          </p:nvSpPr>
          <p:spPr>
            <a:xfrm>
              <a:off x="743837" y="1344834"/>
              <a:ext cx="2703717" cy="273960"/>
            </a:xfrm>
            <a:prstGeom prst="rect">
              <a:avLst/>
            </a:prstGeom>
            <a:solidFill>
              <a:srgbClr val="E34192"/>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r>
                <a:rPr lang="en-GB" sz="1600" b="1" dirty="0">
                  <a:latin typeface="Roboto" panose="02000000000000000000" pitchFamily="2" charset="0"/>
                  <a:ea typeface="Roboto" panose="02000000000000000000" pitchFamily="2" charset="0"/>
                </a:rPr>
                <a:t>Links to External Websites</a:t>
              </a:r>
            </a:p>
          </p:txBody>
        </p:sp>
        <p:sp>
          <p:nvSpPr>
            <p:cNvPr id="13" name="Rectangle 12">
              <a:extLst>
                <a:ext uri="{FF2B5EF4-FFF2-40B4-BE49-F238E27FC236}">
                  <a16:creationId xmlns:a16="http://schemas.microsoft.com/office/drawing/2014/main" id="{1FFC9EFA-95C1-4D1B-B736-D82D578BE355}"/>
                </a:ext>
              </a:extLst>
            </p:cNvPr>
            <p:cNvSpPr/>
            <p:nvPr/>
          </p:nvSpPr>
          <p:spPr>
            <a:xfrm>
              <a:off x="755650" y="1618794"/>
              <a:ext cx="7632700" cy="1728880"/>
            </a:xfrm>
            <a:prstGeom prst="rect">
              <a:avLst/>
            </a:prstGeom>
            <a:solidFill>
              <a:schemeClr val="bg1"/>
            </a:solidFill>
            <a:ln w="19050">
              <a:solidFill>
                <a:srgbClr val="18A0DB"/>
              </a:solidFill>
            </a:ln>
          </p:spPr>
          <p:txBody>
            <a:bodyPr wrap="square" lIns="216000" tIns="216000" rIns="216000" bIns="216000">
              <a:spAutoFit/>
            </a:bodyPr>
            <a:lstStyle/>
            <a:p>
              <a:r>
                <a:rPr lang="en-GB" sz="1400" dirty="0">
                  <a:latin typeface="Roboto" panose="02000000000000000000" pitchFamily="2" charset="0"/>
                  <a:ea typeface="Roboto" panose="02000000000000000000" pitchFamily="2" charset="0"/>
                </a:rPr>
                <a:t>This resource contains links to external websites. Please be aware that the inclusion of any link in this resource should not be taken as an endorsement of any kind by </a:t>
              </a:r>
              <a:r>
                <a:rPr lang="en-GB" sz="1400" dirty="0" err="1">
                  <a:latin typeface="Roboto" panose="02000000000000000000" pitchFamily="2" charset="0"/>
                  <a:ea typeface="Roboto" panose="02000000000000000000" pitchFamily="2" charset="0"/>
                </a:rPr>
                <a:t>Twinkl</a:t>
              </a:r>
              <a:r>
                <a:rPr lang="en-GB" sz="1400" dirty="0">
                  <a:latin typeface="Roboto" panose="02000000000000000000" pitchFamily="2" charset="0"/>
                  <a:ea typeface="Roboto" panose="02000000000000000000" pitchFamily="2" charset="0"/>
                </a:rPr>
                <a:t> of the linked website or any association with its operators. You should also be aware that we have no control over the availability of the linked pages. If the link is not working, please let us know by contacting </a:t>
              </a:r>
              <a:r>
                <a:rPr lang="en-GB" sz="1400" dirty="0" err="1">
                  <a:latin typeface="Roboto" panose="02000000000000000000" pitchFamily="2" charset="0"/>
                  <a:ea typeface="Roboto" panose="02000000000000000000" pitchFamily="2" charset="0"/>
                </a:rPr>
                <a:t>TwinklCares</a:t>
              </a:r>
              <a:r>
                <a:rPr lang="en-GB" sz="1400" dirty="0">
                  <a:latin typeface="Roboto" panose="02000000000000000000" pitchFamily="2" charset="0"/>
                  <a:ea typeface="Roboto" panose="02000000000000000000" pitchFamily="2" charset="0"/>
                </a:rPr>
                <a:t> and we will try to fix it although we can assume no responsibility if this is the case. We are not responsible for the content of external sites.</a:t>
              </a:r>
            </a:p>
          </p:txBody>
        </p:sp>
      </p:grpSp>
      <p:sp>
        <p:nvSpPr>
          <p:cNvPr id="16" name="TextBox 15">
            <a:extLst>
              <a:ext uri="{FF2B5EF4-FFF2-40B4-BE49-F238E27FC236}">
                <a16:creationId xmlns:a16="http://schemas.microsoft.com/office/drawing/2014/main" id="{3E809478-62E0-4C7A-83A2-03913DD4D89E}"/>
              </a:ext>
            </a:extLst>
          </p:cNvPr>
          <p:cNvSpPr txBox="1"/>
          <p:nvPr userDrawn="1"/>
        </p:nvSpPr>
        <p:spPr>
          <a:xfrm>
            <a:off x="755650" y="668014"/>
            <a:ext cx="7632700" cy="523220"/>
          </a:xfrm>
          <a:prstGeom prst="rect">
            <a:avLst/>
          </a:prstGeom>
          <a:noFill/>
        </p:spPr>
        <p:txBody>
          <a:bodyPr wrap="square">
            <a:spAutoFit/>
          </a:bodyPr>
          <a:lstStyle/>
          <a:p>
            <a:pPr lvl="0" algn="ctr"/>
            <a:r>
              <a:rPr lang="en-US" sz="2800" b="1" dirty="0">
                <a:solidFill>
                  <a:srgbClr val="E34192"/>
                </a:solidFill>
                <a:latin typeface="Roboto" panose="02000000000000000000" pitchFamily="2" charset="0"/>
                <a:ea typeface="Roboto" panose="02000000000000000000" pitchFamily="2" charset="0"/>
              </a:rPr>
              <a:t>Disclaimer/s</a:t>
            </a:r>
            <a:endParaRPr lang="en-GB" sz="2800" b="1" dirty="0">
              <a:solidFill>
                <a:srgbClr val="E34192"/>
              </a:solidFill>
            </a:endParaRPr>
          </a:p>
        </p:txBody>
      </p:sp>
    </p:spTree>
    <p:extLst>
      <p:ext uri="{BB962C8B-B14F-4D97-AF65-F5344CB8AC3E}">
        <p14:creationId xmlns:p14="http://schemas.microsoft.com/office/powerpoint/2010/main" val="2116580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External Video Websites Disclaimer">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14" name="Title 2">
            <a:extLst>
              <a:ext uri="{FF2B5EF4-FFF2-40B4-BE49-F238E27FC236}">
                <a16:creationId xmlns:a16="http://schemas.microsoft.com/office/drawing/2014/main" id="{A7697262-5601-4023-B08E-475497092739}"/>
              </a:ext>
            </a:extLst>
          </p:cNvPr>
          <p:cNvSpPr>
            <a:spLocks/>
          </p:cNvSpPr>
          <p:nvPr userDrawn="1"/>
        </p:nvSpPr>
        <p:spPr bwMode="auto">
          <a:xfrm>
            <a:off x="457200" y="6283683"/>
            <a:ext cx="8220075" cy="715963"/>
          </a:xfrm>
          <a:prstGeom prst="roundRect">
            <a:avLst>
              <a:gd name="adj" fmla="val 9639"/>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round/>
                <a:headEnd/>
                <a:tailEnd/>
              </a14:hiddenLine>
            </a:ext>
          </a:extLst>
        </p:spPr>
        <p:txBody>
          <a:bodyPr lIns="252000" tIns="252000" rIns="252000" bIns="252000" anchor="ctr" anchorCtr="1"/>
          <a:lstStyle>
            <a:lvl1pPr>
              <a:defRPr>
                <a:solidFill>
                  <a:schemeClr val="tx1"/>
                </a:solidFill>
                <a:latin typeface="Twinkl" pitchFamily="2" charset="0"/>
              </a:defRPr>
            </a:lvl1pPr>
            <a:lvl2pPr marL="742950" indent="-285750">
              <a:defRPr>
                <a:solidFill>
                  <a:schemeClr val="tx1"/>
                </a:solidFill>
                <a:latin typeface="Twinkl" pitchFamily="2" charset="0"/>
              </a:defRPr>
            </a:lvl2pPr>
            <a:lvl3pPr marL="1143000" indent="-228600">
              <a:defRPr>
                <a:solidFill>
                  <a:schemeClr val="tx1"/>
                </a:solidFill>
                <a:latin typeface="Twinkl" pitchFamily="2" charset="0"/>
              </a:defRPr>
            </a:lvl3pPr>
            <a:lvl4pPr marL="1600200" indent="-228600">
              <a:defRPr>
                <a:solidFill>
                  <a:schemeClr val="tx1"/>
                </a:solidFill>
                <a:latin typeface="Twinkl" pitchFamily="2" charset="0"/>
              </a:defRPr>
            </a:lvl4pPr>
            <a:lvl5pPr marL="2057400" indent="-228600">
              <a:defRPr>
                <a:solidFill>
                  <a:schemeClr val="tx1"/>
                </a:solidFill>
                <a:latin typeface="Twinkl" pitchFamily="2" charset="0"/>
              </a:defRPr>
            </a:lvl5pPr>
            <a:lvl6pPr marL="2514600" indent="-228600" eaLnBrk="0" fontAlgn="base" hangingPunct="0">
              <a:spcBef>
                <a:spcPct val="0"/>
              </a:spcBef>
              <a:spcAft>
                <a:spcPct val="0"/>
              </a:spcAft>
              <a:defRPr>
                <a:solidFill>
                  <a:schemeClr val="tx1"/>
                </a:solidFill>
                <a:latin typeface="Twinkl" pitchFamily="2" charset="0"/>
              </a:defRPr>
            </a:lvl6pPr>
            <a:lvl7pPr marL="2971800" indent="-228600" eaLnBrk="0" fontAlgn="base" hangingPunct="0">
              <a:spcBef>
                <a:spcPct val="0"/>
              </a:spcBef>
              <a:spcAft>
                <a:spcPct val="0"/>
              </a:spcAft>
              <a:defRPr>
                <a:solidFill>
                  <a:schemeClr val="tx1"/>
                </a:solidFill>
                <a:latin typeface="Twinkl" pitchFamily="2" charset="0"/>
              </a:defRPr>
            </a:lvl7pPr>
            <a:lvl8pPr marL="3429000" indent="-228600" eaLnBrk="0" fontAlgn="base" hangingPunct="0">
              <a:spcBef>
                <a:spcPct val="0"/>
              </a:spcBef>
              <a:spcAft>
                <a:spcPct val="0"/>
              </a:spcAft>
              <a:defRPr>
                <a:solidFill>
                  <a:schemeClr val="tx1"/>
                </a:solidFill>
                <a:latin typeface="Twinkl" pitchFamily="2" charset="0"/>
              </a:defRPr>
            </a:lvl8pPr>
            <a:lvl9pPr marL="3886200" indent="-228600" eaLnBrk="0" fontAlgn="base" hangingPunct="0">
              <a:spcBef>
                <a:spcPct val="0"/>
              </a:spcBef>
              <a:spcAft>
                <a:spcPct val="0"/>
              </a:spcAft>
              <a:defRPr>
                <a:solidFill>
                  <a:schemeClr val="tx1"/>
                </a:solidFill>
                <a:latin typeface="Twinkl" pitchFamily="2" charset="0"/>
              </a:defRPr>
            </a:lvl9pPr>
          </a:lstStyle>
          <a:p>
            <a:pPr algn="ctr" eaLnBrk="1" hangingPunct="1">
              <a:lnSpc>
                <a:spcPct val="90000"/>
              </a:lnSpc>
            </a:pPr>
            <a:r>
              <a:rPr lang="en-GB" altLang="en-US" sz="1000" dirty="0">
                <a:solidFill>
                  <a:schemeClr val="bg1"/>
                </a:solidFill>
                <a:latin typeface="Roboto" panose="02000000000000000000" pitchFamily="2" charset="0"/>
                <a:ea typeface="Roboto" panose="02000000000000000000" pitchFamily="2" charset="0"/>
                <a:cs typeface="Arial" panose="020B0604020202020204" pitchFamily="34" charset="0"/>
              </a:rPr>
              <a:t>You may wish to delete this slide before beginning the presentation.</a:t>
            </a:r>
          </a:p>
        </p:txBody>
      </p:sp>
      <p:sp>
        <p:nvSpPr>
          <p:cNvPr id="16" name="Rectangle 15">
            <a:extLst>
              <a:ext uri="{FF2B5EF4-FFF2-40B4-BE49-F238E27FC236}">
                <a16:creationId xmlns:a16="http://schemas.microsoft.com/office/drawing/2014/main" id="{E98D6414-A260-404A-9274-A35AB2A1EA5A}"/>
              </a:ext>
            </a:extLst>
          </p:cNvPr>
          <p:cNvSpPr/>
          <p:nvPr userDrawn="1"/>
        </p:nvSpPr>
        <p:spPr>
          <a:xfrm>
            <a:off x="743836" y="1163960"/>
            <a:ext cx="7644513" cy="307777"/>
          </a:xfrm>
          <a:prstGeom prst="rect">
            <a:avLst/>
          </a:prstGeom>
        </p:spPr>
        <p:txBody>
          <a:bodyPr wrap="square">
            <a:spAutoFit/>
          </a:bodyPr>
          <a:lstStyle/>
          <a:p>
            <a:pPr algn="ctr"/>
            <a:r>
              <a:rPr lang="en-GB" sz="1400" dirty="0">
                <a:latin typeface="Roboto" panose="02000000000000000000" pitchFamily="2" charset="0"/>
                <a:ea typeface="Roboto" panose="02000000000000000000" pitchFamily="2" charset="0"/>
              </a:rPr>
              <a:t>We hope you find the information on our website and resources useful. </a:t>
            </a:r>
            <a:endParaRPr lang="en-GB" sz="1400" dirty="0"/>
          </a:p>
        </p:txBody>
      </p:sp>
      <p:grpSp>
        <p:nvGrpSpPr>
          <p:cNvPr id="17" name="Group 16">
            <a:extLst>
              <a:ext uri="{FF2B5EF4-FFF2-40B4-BE49-F238E27FC236}">
                <a16:creationId xmlns:a16="http://schemas.microsoft.com/office/drawing/2014/main" id="{5688A155-CC1C-4CA5-824A-88B66BF4B7D8}"/>
              </a:ext>
            </a:extLst>
          </p:cNvPr>
          <p:cNvGrpSpPr/>
          <p:nvPr userDrawn="1"/>
        </p:nvGrpSpPr>
        <p:grpSpPr>
          <a:xfrm>
            <a:off x="733079" y="1681195"/>
            <a:ext cx="7643458" cy="2649171"/>
            <a:chOff x="744892" y="3707365"/>
            <a:chExt cx="7643458" cy="2649171"/>
          </a:xfrm>
        </p:grpSpPr>
        <p:sp>
          <p:nvSpPr>
            <p:cNvPr id="18" name="Rectangle 17">
              <a:extLst>
                <a:ext uri="{FF2B5EF4-FFF2-40B4-BE49-F238E27FC236}">
                  <a16:creationId xmlns:a16="http://schemas.microsoft.com/office/drawing/2014/main" id="{B519C287-0C36-43FA-A38F-45E9B4A11B4D}"/>
                </a:ext>
              </a:extLst>
            </p:cNvPr>
            <p:cNvSpPr/>
            <p:nvPr/>
          </p:nvSpPr>
          <p:spPr>
            <a:xfrm>
              <a:off x="744892" y="3707365"/>
              <a:ext cx="3214972" cy="273960"/>
            </a:xfrm>
            <a:prstGeom prst="rect">
              <a:avLst/>
            </a:prstGeom>
            <a:solidFill>
              <a:srgbClr val="E34192"/>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r>
                <a:rPr lang="en-GB" sz="1600" b="1" dirty="0">
                  <a:latin typeface="Roboto" panose="02000000000000000000" pitchFamily="2" charset="0"/>
                  <a:ea typeface="Roboto" panose="02000000000000000000" pitchFamily="2" charset="0"/>
                </a:rPr>
                <a:t>Links to External Video Websites</a:t>
              </a:r>
            </a:p>
          </p:txBody>
        </p:sp>
        <p:sp>
          <p:nvSpPr>
            <p:cNvPr id="19" name="Rectangle 18">
              <a:extLst>
                <a:ext uri="{FF2B5EF4-FFF2-40B4-BE49-F238E27FC236}">
                  <a16:creationId xmlns:a16="http://schemas.microsoft.com/office/drawing/2014/main" id="{F9BBE2CC-1604-46EB-BCDA-9F6AB7410668}"/>
                </a:ext>
              </a:extLst>
            </p:cNvPr>
            <p:cNvSpPr/>
            <p:nvPr/>
          </p:nvSpPr>
          <p:spPr>
            <a:xfrm>
              <a:off x="755650" y="3981325"/>
              <a:ext cx="7632700" cy="2375211"/>
            </a:xfrm>
            <a:prstGeom prst="rect">
              <a:avLst/>
            </a:prstGeom>
            <a:solidFill>
              <a:schemeClr val="bg1"/>
            </a:solidFill>
            <a:ln w="19050">
              <a:solidFill>
                <a:srgbClr val="18A0DB"/>
              </a:solidFill>
            </a:ln>
          </p:spPr>
          <p:txBody>
            <a:bodyPr wrap="square" lIns="216000" tIns="216000" rIns="216000" bIns="216000">
              <a:spAutoFit/>
            </a:bodyPr>
            <a:lstStyle/>
            <a:p>
              <a:r>
                <a:rPr lang="en-GB" sz="1400" dirty="0">
                  <a:latin typeface="Roboto" panose="02000000000000000000" pitchFamily="2" charset="0"/>
                  <a:ea typeface="Roboto" panose="02000000000000000000" pitchFamily="2" charset="0"/>
                </a:rPr>
                <a:t>This resource contains links to external video websites. These websites often have </a:t>
              </a:r>
              <a:r>
                <a:rPr lang="en-GB" sz="1400" dirty="0" err="1">
                  <a:latin typeface="Roboto" panose="02000000000000000000" pitchFamily="2" charset="0"/>
                  <a:ea typeface="Roboto" panose="02000000000000000000" pitchFamily="2" charset="0"/>
                </a:rPr>
                <a:t>autoplay</a:t>
              </a:r>
              <a:r>
                <a:rPr lang="en-GB" sz="1400" dirty="0">
                  <a:latin typeface="Roboto" panose="02000000000000000000" pitchFamily="2" charset="0"/>
                  <a:ea typeface="Roboto" panose="02000000000000000000" pitchFamily="2" charset="0"/>
                </a:rPr>
                <a:t> features meaning that other videos will play after the video you are watching finishes. You should disable this feature before using the video in any classroom or similar setting. </a:t>
              </a:r>
              <a:r>
                <a:rPr lang="en-GB" sz="1400" dirty="0" err="1">
                  <a:latin typeface="Roboto" panose="02000000000000000000" pitchFamily="2" charset="0"/>
                  <a:ea typeface="Roboto" panose="02000000000000000000" pitchFamily="2" charset="0"/>
                </a:rPr>
                <a:t>Twinkl</a:t>
              </a:r>
              <a:r>
                <a:rPr lang="en-GB" sz="1400" dirty="0">
                  <a:latin typeface="Roboto" panose="02000000000000000000" pitchFamily="2" charset="0"/>
                  <a:ea typeface="Roboto" panose="02000000000000000000" pitchFamily="2" charset="0"/>
                </a:rPr>
                <a:t> assumes no responsibility for the contents of linked websites. The inclusion of any link in this resource should not be taken as an endorsement of any kind by </a:t>
              </a:r>
              <a:r>
                <a:rPr lang="en-GB" sz="1400" dirty="0" err="1">
                  <a:latin typeface="Roboto" panose="02000000000000000000" pitchFamily="2" charset="0"/>
                  <a:ea typeface="Roboto" panose="02000000000000000000" pitchFamily="2" charset="0"/>
                </a:rPr>
                <a:t>Twinkl</a:t>
              </a:r>
              <a:r>
                <a:rPr lang="en-GB" sz="1400" dirty="0">
                  <a:latin typeface="Roboto" panose="02000000000000000000" pitchFamily="2" charset="0"/>
                  <a:ea typeface="Roboto" panose="02000000000000000000" pitchFamily="2" charset="0"/>
                </a:rPr>
                <a:t> of the linked website or any association with its operators. We have no control over the availability of the linked pages. If the link is not working, please let us know by contacting </a:t>
              </a:r>
              <a:r>
                <a:rPr lang="en-GB" sz="1400" dirty="0" err="1">
                  <a:latin typeface="Roboto" panose="02000000000000000000" pitchFamily="2" charset="0"/>
                  <a:ea typeface="Roboto" panose="02000000000000000000" pitchFamily="2" charset="0"/>
                </a:rPr>
                <a:t>TwinklCares</a:t>
              </a:r>
              <a:r>
                <a:rPr lang="en-GB" sz="1400" dirty="0">
                  <a:latin typeface="Roboto" panose="02000000000000000000" pitchFamily="2" charset="0"/>
                  <a:ea typeface="Roboto" panose="02000000000000000000" pitchFamily="2" charset="0"/>
                </a:rPr>
                <a:t> and we will try to fix it, although we can assume no responsibility if this is </a:t>
              </a:r>
              <a:br>
                <a:rPr lang="en-GB" sz="1400" dirty="0">
                  <a:latin typeface="Roboto" panose="02000000000000000000" pitchFamily="2" charset="0"/>
                  <a:ea typeface="Roboto" panose="02000000000000000000" pitchFamily="2" charset="0"/>
                </a:rPr>
              </a:br>
              <a:r>
                <a:rPr lang="en-GB" sz="1400" dirty="0">
                  <a:latin typeface="Roboto" panose="02000000000000000000" pitchFamily="2" charset="0"/>
                  <a:ea typeface="Roboto" panose="02000000000000000000" pitchFamily="2" charset="0"/>
                </a:rPr>
                <a:t>the case.</a:t>
              </a:r>
            </a:p>
          </p:txBody>
        </p:sp>
      </p:grpSp>
      <p:sp>
        <p:nvSpPr>
          <p:cNvPr id="20" name="TextBox 19">
            <a:extLst>
              <a:ext uri="{FF2B5EF4-FFF2-40B4-BE49-F238E27FC236}">
                <a16:creationId xmlns:a16="http://schemas.microsoft.com/office/drawing/2014/main" id="{DFBBCB53-5B3E-420F-B980-49AC69553407}"/>
              </a:ext>
            </a:extLst>
          </p:cNvPr>
          <p:cNvSpPr txBox="1"/>
          <p:nvPr userDrawn="1"/>
        </p:nvSpPr>
        <p:spPr>
          <a:xfrm>
            <a:off x="755650" y="668014"/>
            <a:ext cx="7632700" cy="523220"/>
          </a:xfrm>
          <a:prstGeom prst="rect">
            <a:avLst/>
          </a:prstGeom>
          <a:noFill/>
        </p:spPr>
        <p:txBody>
          <a:bodyPr wrap="square">
            <a:spAutoFit/>
          </a:bodyPr>
          <a:lstStyle/>
          <a:p>
            <a:pPr lvl="0" algn="ctr"/>
            <a:r>
              <a:rPr lang="en-US" sz="2800" b="1" dirty="0">
                <a:solidFill>
                  <a:srgbClr val="E34192"/>
                </a:solidFill>
                <a:latin typeface="Roboto" panose="02000000000000000000" pitchFamily="2" charset="0"/>
                <a:ea typeface="Roboto" panose="02000000000000000000" pitchFamily="2" charset="0"/>
              </a:rPr>
              <a:t>Disclaimer/s</a:t>
            </a:r>
            <a:endParaRPr lang="en-GB" sz="2800" b="1" dirty="0">
              <a:solidFill>
                <a:srgbClr val="E34192"/>
              </a:solidFill>
            </a:endParaRPr>
          </a:p>
        </p:txBody>
      </p:sp>
    </p:spTree>
    <p:extLst>
      <p:ext uri="{BB962C8B-B14F-4D97-AF65-F5344CB8AC3E}">
        <p14:creationId xmlns:p14="http://schemas.microsoft.com/office/powerpoint/2010/main" val="6715065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isclaimers Editable">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14" name="Title 2">
            <a:extLst>
              <a:ext uri="{FF2B5EF4-FFF2-40B4-BE49-F238E27FC236}">
                <a16:creationId xmlns:a16="http://schemas.microsoft.com/office/drawing/2014/main" id="{A7697262-5601-4023-B08E-475497092739}"/>
              </a:ext>
            </a:extLst>
          </p:cNvPr>
          <p:cNvSpPr>
            <a:spLocks/>
          </p:cNvSpPr>
          <p:nvPr userDrawn="1"/>
        </p:nvSpPr>
        <p:spPr bwMode="auto">
          <a:xfrm>
            <a:off x="457200" y="6283683"/>
            <a:ext cx="8220075" cy="715963"/>
          </a:xfrm>
          <a:prstGeom prst="roundRect">
            <a:avLst>
              <a:gd name="adj" fmla="val 9639"/>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round/>
                <a:headEnd/>
                <a:tailEnd/>
              </a14:hiddenLine>
            </a:ext>
          </a:extLst>
        </p:spPr>
        <p:txBody>
          <a:bodyPr lIns="252000" tIns="252000" rIns="252000" bIns="252000" anchor="ctr" anchorCtr="1"/>
          <a:lstStyle>
            <a:lvl1pPr>
              <a:defRPr>
                <a:solidFill>
                  <a:schemeClr val="tx1"/>
                </a:solidFill>
                <a:latin typeface="Twinkl" pitchFamily="2" charset="0"/>
              </a:defRPr>
            </a:lvl1pPr>
            <a:lvl2pPr marL="742950" indent="-285750">
              <a:defRPr>
                <a:solidFill>
                  <a:schemeClr val="tx1"/>
                </a:solidFill>
                <a:latin typeface="Twinkl" pitchFamily="2" charset="0"/>
              </a:defRPr>
            </a:lvl2pPr>
            <a:lvl3pPr marL="1143000" indent="-228600">
              <a:defRPr>
                <a:solidFill>
                  <a:schemeClr val="tx1"/>
                </a:solidFill>
                <a:latin typeface="Twinkl" pitchFamily="2" charset="0"/>
              </a:defRPr>
            </a:lvl3pPr>
            <a:lvl4pPr marL="1600200" indent="-228600">
              <a:defRPr>
                <a:solidFill>
                  <a:schemeClr val="tx1"/>
                </a:solidFill>
                <a:latin typeface="Twinkl" pitchFamily="2" charset="0"/>
              </a:defRPr>
            </a:lvl4pPr>
            <a:lvl5pPr marL="2057400" indent="-228600">
              <a:defRPr>
                <a:solidFill>
                  <a:schemeClr val="tx1"/>
                </a:solidFill>
                <a:latin typeface="Twinkl" pitchFamily="2" charset="0"/>
              </a:defRPr>
            </a:lvl5pPr>
            <a:lvl6pPr marL="2514600" indent="-228600" eaLnBrk="0" fontAlgn="base" hangingPunct="0">
              <a:spcBef>
                <a:spcPct val="0"/>
              </a:spcBef>
              <a:spcAft>
                <a:spcPct val="0"/>
              </a:spcAft>
              <a:defRPr>
                <a:solidFill>
                  <a:schemeClr val="tx1"/>
                </a:solidFill>
                <a:latin typeface="Twinkl" pitchFamily="2" charset="0"/>
              </a:defRPr>
            </a:lvl6pPr>
            <a:lvl7pPr marL="2971800" indent="-228600" eaLnBrk="0" fontAlgn="base" hangingPunct="0">
              <a:spcBef>
                <a:spcPct val="0"/>
              </a:spcBef>
              <a:spcAft>
                <a:spcPct val="0"/>
              </a:spcAft>
              <a:defRPr>
                <a:solidFill>
                  <a:schemeClr val="tx1"/>
                </a:solidFill>
                <a:latin typeface="Twinkl" pitchFamily="2" charset="0"/>
              </a:defRPr>
            </a:lvl7pPr>
            <a:lvl8pPr marL="3429000" indent="-228600" eaLnBrk="0" fontAlgn="base" hangingPunct="0">
              <a:spcBef>
                <a:spcPct val="0"/>
              </a:spcBef>
              <a:spcAft>
                <a:spcPct val="0"/>
              </a:spcAft>
              <a:defRPr>
                <a:solidFill>
                  <a:schemeClr val="tx1"/>
                </a:solidFill>
                <a:latin typeface="Twinkl" pitchFamily="2" charset="0"/>
              </a:defRPr>
            </a:lvl8pPr>
            <a:lvl9pPr marL="3886200" indent="-228600" eaLnBrk="0" fontAlgn="base" hangingPunct="0">
              <a:spcBef>
                <a:spcPct val="0"/>
              </a:spcBef>
              <a:spcAft>
                <a:spcPct val="0"/>
              </a:spcAft>
              <a:defRPr>
                <a:solidFill>
                  <a:schemeClr val="tx1"/>
                </a:solidFill>
                <a:latin typeface="Twinkl" pitchFamily="2" charset="0"/>
              </a:defRPr>
            </a:lvl9pPr>
          </a:lstStyle>
          <a:p>
            <a:pPr algn="ctr" eaLnBrk="1" hangingPunct="1">
              <a:lnSpc>
                <a:spcPct val="90000"/>
              </a:lnSpc>
            </a:pPr>
            <a:r>
              <a:rPr lang="en-GB" altLang="en-US" sz="1000" dirty="0">
                <a:solidFill>
                  <a:schemeClr val="bg1"/>
                </a:solidFill>
                <a:latin typeface="Roboto" panose="02000000000000000000" pitchFamily="2" charset="0"/>
                <a:ea typeface="Roboto" panose="02000000000000000000" pitchFamily="2" charset="0"/>
                <a:cs typeface="Arial" panose="020B0604020202020204" pitchFamily="34" charset="0"/>
              </a:rPr>
              <a:t>You may wish to delete this slide before beginning the presentation.</a:t>
            </a:r>
          </a:p>
        </p:txBody>
      </p:sp>
      <p:sp>
        <p:nvSpPr>
          <p:cNvPr id="10" name="Rectangle 9">
            <a:extLst>
              <a:ext uri="{FF2B5EF4-FFF2-40B4-BE49-F238E27FC236}">
                <a16:creationId xmlns:a16="http://schemas.microsoft.com/office/drawing/2014/main" id="{89AF2E5A-21A6-4DED-A279-863F1FD479A6}"/>
              </a:ext>
            </a:extLst>
          </p:cNvPr>
          <p:cNvSpPr/>
          <p:nvPr userDrawn="1"/>
        </p:nvSpPr>
        <p:spPr>
          <a:xfrm>
            <a:off x="743836" y="1163960"/>
            <a:ext cx="7644513" cy="307777"/>
          </a:xfrm>
          <a:prstGeom prst="rect">
            <a:avLst/>
          </a:prstGeom>
        </p:spPr>
        <p:txBody>
          <a:bodyPr wrap="square">
            <a:spAutoFit/>
          </a:bodyPr>
          <a:lstStyle/>
          <a:p>
            <a:pPr algn="ctr"/>
            <a:r>
              <a:rPr lang="en-GB" sz="1400" dirty="0">
                <a:latin typeface="Roboto" panose="02000000000000000000" pitchFamily="2" charset="0"/>
                <a:ea typeface="Roboto" panose="02000000000000000000" pitchFamily="2" charset="0"/>
              </a:rPr>
              <a:t>We hope you find the information on our website and resources useful. </a:t>
            </a:r>
            <a:endParaRPr lang="en-GB" sz="1400" dirty="0"/>
          </a:p>
        </p:txBody>
      </p:sp>
      <p:grpSp>
        <p:nvGrpSpPr>
          <p:cNvPr id="20" name="Group 19">
            <a:extLst>
              <a:ext uri="{FF2B5EF4-FFF2-40B4-BE49-F238E27FC236}">
                <a16:creationId xmlns:a16="http://schemas.microsoft.com/office/drawing/2014/main" id="{0F0C260B-7A5F-4EEA-B147-DE8B78F68034}"/>
              </a:ext>
            </a:extLst>
          </p:cNvPr>
          <p:cNvGrpSpPr/>
          <p:nvPr userDrawn="1"/>
        </p:nvGrpSpPr>
        <p:grpSpPr>
          <a:xfrm>
            <a:off x="733079" y="3957995"/>
            <a:ext cx="7643458" cy="2002840"/>
            <a:chOff x="744892" y="3707365"/>
            <a:chExt cx="7643458" cy="2002840"/>
          </a:xfrm>
        </p:grpSpPr>
        <p:sp>
          <p:nvSpPr>
            <p:cNvPr id="21" name="Rectangle 20">
              <a:extLst>
                <a:ext uri="{FF2B5EF4-FFF2-40B4-BE49-F238E27FC236}">
                  <a16:creationId xmlns:a16="http://schemas.microsoft.com/office/drawing/2014/main" id="{55E2DD96-F714-4CFE-8121-9BD618AA74C8}"/>
                </a:ext>
              </a:extLst>
            </p:cNvPr>
            <p:cNvSpPr/>
            <p:nvPr/>
          </p:nvSpPr>
          <p:spPr>
            <a:xfrm>
              <a:off x="744892" y="3707365"/>
              <a:ext cx="1741673" cy="273960"/>
            </a:xfrm>
            <a:prstGeom prst="rect">
              <a:avLst/>
            </a:prstGeom>
            <a:solidFill>
              <a:srgbClr val="E34192"/>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noAutofit/>
            </a:bodyPr>
            <a:lstStyle/>
            <a:p>
              <a:r>
                <a:rPr lang="en-GB" sz="1600" b="1" dirty="0">
                  <a:latin typeface="Roboto" panose="02000000000000000000" pitchFamily="2" charset="0"/>
                  <a:ea typeface="Roboto" panose="02000000000000000000" pitchFamily="2" charset="0"/>
                </a:rPr>
                <a:t>Insert Text Here</a:t>
              </a:r>
            </a:p>
          </p:txBody>
        </p:sp>
        <p:sp>
          <p:nvSpPr>
            <p:cNvPr id="22" name="Rectangle 21">
              <a:extLst>
                <a:ext uri="{FF2B5EF4-FFF2-40B4-BE49-F238E27FC236}">
                  <a16:creationId xmlns:a16="http://schemas.microsoft.com/office/drawing/2014/main" id="{110E9556-8ED8-404D-9793-60568C040CEB}"/>
                </a:ext>
              </a:extLst>
            </p:cNvPr>
            <p:cNvSpPr/>
            <p:nvPr/>
          </p:nvSpPr>
          <p:spPr>
            <a:xfrm>
              <a:off x="755650" y="3981325"/>
              <a:ext cx="7632700" cy="1728880"/>
            </a:xfrm>
            <a:prstGeom prst="rect">
              <a:avLst/>
            </a:prstGeom>
            <a:solidFill>
              <a:schemeClr val="bg1"/>
            </a:solidFill>
            <a:ln w="19050">
              <a:solidFill>
                <a:srgbClr val="18A0DB"/>
              </a:solidFill>
            </a:ln>
          </p:spPr>
          <p:txBody>
            <a:bodyPr wrap="square" lIns="216000" tIns="216000" rIns="216000" bIns="216000">
              <a:spAutoFit/>
            </a:bodyPr>
            <a:lstStyle/>
            <a:p>
              <a:r>
                <a:rPr lang="en-GB" sz="1400" dirty="0">
                  <a:latin typeface="Roboto" panose="02000000000000000000" pitchFamily="2" charset="0"/>
                  <a:ea typeface="Roboto" panose="02000000000000000000" pitchFamily="2" charset="0"/>
                </a:rPr>
                <a:t>Lorem ipsum </a:t>
              </a:r>
              <a:r>
                <a:rPr lang="en-GB" sz="1400" dirty="0" err="1">
                  <a:latin typeface="Roboto" panose="02000000000000000000" pitchFamily="2" charset="0"/>
                  <a:ea typeface="Roboto" panose="02000000000000000000" pitchFamily="2" charset="0"/>
                </a:rPr>
                <a:t>dolor</a:t>
              </a:r>
              <a:r>
                <a:rPr lang="en-GB" sz="1400" dirty="0">
                  <a:latin typeface="Roboto" panose="02000000000000000000" pitchFamily="2" charset="0"/>
                  <a:ea typeface="Roboto" panose="02000000000000000000" pitchFamily="2" charset="0"/>
                </a:rPr>
                <a:t> sit </a:t>
              </a:r>
              <a:r>
                <a:rPr lang="en-GB" sz="1400" dirty="0" err="1">
                  <a:latin typeface="Roboto" panose="02000000000000000000" pitchFamily="2" charset="0"/>
                  <a:ea typeface="Roboto" panose="02000000000000000000" pitchFamily="2" charset="0"/>
                </a:rPr>
                <a:t>amet</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consectetur</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adipiscing</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elit</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sed</a:t>
              </a:r>
              <a:r>
                <a:rPr lang="en-GB" sz="1400" dirty="0">
                  <a:latin typeface="Roboto" panose="02000000000000000000" pitchFamily="2" charset="0"/>
                  <a:ea typeface="Roboto" panose="02000000000000000000" pitchFamily="2" charset="0"/>
                </a:rPr>
                <a:t> do </a:t>
              </a:r>
              <a:r>
                <a:rPr lang="en-GB" sz="1400" dirty="0" err="1">
                  <a:latin typeface="Roboto" panose="02000000000000000000" pitchFamily="2" charset="0"/>
                  <a:ea typeface="Roboto" panose="02000000000000000000" pitchFamily="2" charset="0"/>
                </a:rPr>
                <a:t>eiusmod</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tempor</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incididunt</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ut</a:t>
              </a:r>
              <a:r>
                <a:rPr lang="en-GB" sz="1400" dirty="0">
                  <a:latin typeface="Roboto" panose="02000000000000000000" pitchFamily="2" charset="0"/>
                  <a:ea typeface="Roboto" panose="02000000000000000000" pitchFamily="2" charset="0"/>
                </a:rPr>
                <a:t> labore et dolore magna </a:t>
              </a:r>
              <a:r>
                <a:rPr lang="en-GB" sz="1400" dirty="0" err="1">
                  <a:latin typeface="Roboto" panose="02000000000000000000" pitchFamily="2" charset="0"/>
                  <a:ea typeface="Roboto" panose="02000000000000000000" pitchFamily="2" charset="0"/>
                </a:rPr>
                <a:t>aliqua</a:t>
              </a:r>
              <a:r>
                <a:rPr lang="en-GB" sz="1400" dirty="0">
                  <a:latin typeface="Roboto" panose="02000000000000000000" pitchFamily="2" charset="0"/>
                  <a:ea typeface="Roboto" panose="02000000000000000000" pitchFamily="2" charset="0"/>
                </a:rPr>
                <a:t>. Ut </a:t>
              </a:r>
              <a:r>
                <a:rPr lang="en-GB" sz="1400" dirty="0" err="1">
                  <a:latin typeface="Roboto" panose="02000000000000000000" pitchFamily="2" charset="0"/>
                  <a:ea typeface="Roboto" panose="02000000000000000000" pitchFamily="2" charset="0"/>
                </a:rPr>
                <a:t>enim</a:t>
              </a:r>
              <a:r>
                <a:rPr lang="en-GB" sz="1400" dirty="0">
                  <a:latin typeface="Roboto" panose="02000000000000000000" pitchFamily="2" charset="0"/>
                  <a:ea typeface="Roboto" panose="02000000000000000000" pitchFamily="2" charset="0"/>
                </a:rPr>
                <a:t> ad minim </a:t>
              </a:r>
              <a:r>
                <a:rPr lang="en-GB" sz="1400" dirty="0" err="1">
                  <a:latin typeface="Roboto" panose="02000000000000000000" pitchFamily="2" charset="0"/>
                  <a:ea typeface="Roboto" panose="02000000000000000000" pitchFamily="2" charset="0"/>
                </a:rPr>
                <a:t>veniam</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quis</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nostrud</a:t>
              </a:r>
              <a:r>
                <a:rPr lang="en-GB" sz="1400" dirty="0">
                  <a:latin typeface="Roboto" panose="02000000000000000000" pitchFamily="2" charset="0"/>
                  <a:ea typeface="Roboto" panose="02000000000000000000" pitchFamily="2" charset="0"/>
                </a:rPr>
                <a:t> exercitation </a:t>
              </a:r>
              <a:r>
                <a:rPr lang="en-GB" sz="1400" dirty="0" err="1">
                  <a:latin typeface="Roboto" panose="02000000000000000000" pitchFamily="2" charset="0"/>
                  <a:ea typeface="Roboto" panose="02000000000000000000" pitchFamily="2" charset="0"/>
                </a:rPr>
                <a:t>ullamco</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laboris</a:t>
              </a:r>
              <a:r>
                <a:rPr lang="en-GB" sz="1400" dirty="0">
                  <a:latin typeface="Roboto" panose="02000000000000000000" pitchFamily="2" charset="0"/>
                  <a:ea typeface="Roboto" panose="02000000000000000000" pitchFamily="2" charset="0"/>
                </a:rPr>
                <a:t> nisi </a:t>
              </a:r>
              <a:r>
                <a:rPr lang="en-GB" sz="1400" dirty="0" err="1">
                  <a:latin typeface="Roboto" panose="02000000000000000000" pitchFamily="2" charset="0"/>
                  <a:ea typeface="Roboto" panose="02000000000000000000" pitchFamily="2" charset="0"/>
                </a:rPr>
                <a:t>ut</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aliquip</a:t>
              </a:r>
              <a:r>
                <a:rPr lang="en-GB" sz="1400" dirty="0">
                  <a:latin typeface="Roboto" panose="02000000000000000000" pitchFamily="2" charset="0"/>
                  <a:ea typeface="Roboto" panose="02000000000000000000" pitchFamily="2" charset="0"/>
                </a:rPr>
                <a:t> ex </a:t>
              </a:r>
              <a:r>
                <a:rPr lang="en-GB" sz="1400" dirty="0" err="1">
                  <a:latin typeface="Roboto" panose="02000000000000000000" pitchFamily="2" charset="0"/>
                  <a:ea typeface="Roboto" panose="02000000000000000000" pitchFamily="2" charset="0"/>
                </a:rPr>
                <a:t>ea</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commodo</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consequat</a:t>
              </a:r>
              <a:r>
                <a:rPr lang="en-GB" sz="1400" dirty="0">
                  <a:latin typeface="Roboto" panose="02000000000000000000" pitchFamily="2" charset="0"/>
                  <a:ea typeface="Roboto" panose="02000000000000000000" pitchFamily="2" charset="0"/>
                </a:rPr>
                <a:t>. Duis </a:t>
              </a:r>
              <a:r>
                <a:rPr lang="en-GB" sz="1400" dirty="0" err="1">
                  <a:latin typeface="Roboto" panose="02000000000000000000" pitchFamily="2" charset="0"/>
                  <a:ea typeface="Roboto" panose="02000000000000000000" pitchFamily="2" charset="0"/>
                </a:rPr>
                <a:t>aute</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irure</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dolor</a:t>
              </a:r>
              <a:r>
                <a:rPr lang="en-GB" sz="1400" dirty="0">
                  <a:latin typeface="Roboto" panose="02000000000000000000" pitchFamily="2" charset="0"/>
                  <a:ea typeface="Roboto" panose="02000000000000000000" pitchFamily="2" charset="0"/>
                </a:rPr>
                <a:t> in </a:t>
              </a:r>
              <a:r>
                <a:rPr lang="en-GB" sz="1400" dirty="0" err="1">
                  <a:latin typeface="Roboto" panose="02000000000000000000" pitchFamily="2" charset="0"/>
                  <a:ea typeface="Roboto" panose="02000000000000000000" pitchFamily="2" charset="0"/>
                </a:rPr>
                <a:t>reprehenderit</a:t>
              </a:r>
              <a:r>
                <a:rPr lang="en-GB" sz="1400" dirty="0">
                  <a:latin typeface="Roboto" panose="02000000000000000000" pitchFamily="2" charset="0"/>
                  <a:ea typeface="Roboto" panose="02000000000000000000" pitchFamily="2" charset="0"/>
                </a:rPr>
                <a:t> in </a:t>
              </a:r>
              <a:r>
                <a:rPr lang="en-GB" sz="1400" dirty="0" err="1">
                  <a:latin typeface="Roboto" panose="02000000000000000000" pitchFamily="2" charset="0"/>
                  <a:ea typeface="Roboto" panose="02000000000000000000" pitchFamily="2" charset="0"/>
                </a:rPr>
                <a:t>voluptate</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velit</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esse</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cillum</a:t>
              </a:r>
              <a:r>
                <a:rPr lang="en-GB" sz="1400" dirty="0">
                  <a:latin typeface="Roboto" panose="02000000000000000000" pitchFamily="2" charset="0"/>
                  <a:ea typeface="Roboto" panose="02000000000000000000" pitchFamily="2" charset="0"/>
                </a:rPr>
                <a:t> dolore </a:t>
              </a:r>
              <a:r>
                <a:rPr lang="en-GB" sz="1400" dirty="0" err="1">
                  <a:latin typeface="Roboto" panose="02000000000000000000" pitchFamily="2" charset="0"/>
                  <a:ea typeface="Roboto" panose="02000000000000000000" pitchFamily="2" charset="0"/>
                </a:rPr>
                <a:t>eu</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fugiat</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nulla</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pariatur</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Excepteur</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sint</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occaecat</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cupidatat</a:t>
              </a:r>
              <a:r>
                <a:rPr lang="en-GB" sz="1400" dirty="0">
                  <a:latin typeface="Roboto" panose="02000000000000000000" pitchFamily="2" charset="0"/>
                  <a:ea typeface="Roboto" panose="02000000000000000000" pitchFamily="2" charset="0"/>
                </a:rPr>
                <a:t> non </a:t>
              </a:r>
              <a:r>
                <a:rPr lang="en-GB" sz="1400" dirty="0" err="1">
                  <a:latin typeface="Roboto" panose="02000000000000000000" pitchFamily="2" charset="0"/>
                  <a:ea typeface="Roboto" panose="02000000000000000000" pitchFamily="2" charset="0"/>
                </a:rPr>
                <a:t>proident</a:t>
              </a:r>
              <a:r>
                <a:rPr lang="en-GB" sz="1400" dirty="0">
                  <a:latin typeface="Roboto" panose="02000000000000000000" pitchFamily="2" charset="0"/>
                  <a:ea typeface="Roboto" panose="02000000000000000000" pitchFamily="2" charset="0"/>
                </a:rPr>
                <a:t>, sunt in culpa qui </a:t>
              </a:r>
              <a:r>
                <a:rPr lang="en-GB" sz="1400" dirty="0" err="1">
                  <a:latin typeface="Roboto" panose="02000000000000000000" pitchFamily="2" charset="0"/>
                  <a:ea typeface="Roboto" panose="02000000000000000000" pitchFamily="2" charset="0"/>
                </a:rPr>
                <a:t>officia</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deserunt</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mollit</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anim</a:t>
              </a:r>
              <a:r>
                <a:rPr lang="en-GB" sz="1400" dirty="0">
                  <a:latin typeface="Roboto" panose="02000000000000000000" pitchFamily="2" charset="0"/>
                  <a:ea typeface="Roboto" panose="02000000000000000000" pitchFamily="2" charset="0"/>
                </a:rPr>
                <a:t> id </a:t>
              </a:r>
              <a:r>
                <a:rPr lang="en-GB" sz="1400" dirty="0" err="1">
                  <a:latin typeface="Roboto" panose="02000000000000000000" pitchFamily="2" charset="0"/>
                  <a:ea typeface="Roboto" panose="02000000000000000000" pitchFamily="2" charset="0"/>
                </a:rPr>
                <a:t>est</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laborum</a:t>
              </a:r>
              <a:r>
                <a:rPr lang="en-GB" sz="1400" dirty="0">
                  <a:latin typeface="Roboto" panose="02000000000000000000" pitchFamily="2" charset="0"/>
                  <a:ea typeface="Roboto" panose="02000000000000000000" pitchFamily="2" charset="0"/>
                </a:rPr>
                <a:t>.</a:t>
              </a:r>
            </a:p>
          </p:txBody>
        </p:sp>
      </p:grpSp>
      <p:sp>
        <p:nvSpPr>
          <p:cNvPr id="23" name="TextBox 22">
            <a:extLst>
              <a:ext uri="{FF2B5EF4-FFF2-40B4-BE49-F238E27FC236}">
                <a16:creationId xmlns:a16="http://schemas.microsoft.com/office/drawing/2014/main" id="{A19C2661-D570-405D-A1E4-6CF9CAC8BE24}"/>
              </a:ext>
            </a:extLst>
          </p:cNvPr>
          <p:cNvSpPr txBox="1"/>
          <p:nvPr userDrawn="1"/>
        </p:nvSpPr>
        <p:spPr>
          <a:xfrm>
            <a:off x="755650" y="668014"/>
            <a:ext cx="7632700" cy="523220"/>
          </a:xfrm>
          <a:prstGeom prst="rect">
            <a:avLst/>
          </a:prstGeom>
          <a:noFill/>
        </p:spPr>
        <p:txBody>
          <a:bodyPr wrap="square">
            <a:spAutoFit/>
          </a:bodyPr>
          <a:lstStyle/>
          <a:p>
            <a:pPr lvl="0" algn="ctr"/>
            <a:r>
              <a:rPr lang="en-US" sz="2800" b="1" dirty="0">
                <a:solidFill>
                  <a:srgbClr val="E34192"/>
                </a:solidFill>
                <a:latin typeface="Roboto" panose="02000000000000000000" pitchFamily="2" charset="0"/>
                <a:ea typeface="Roboto" panose="02000000000000000000" pitchFamily="2" charset="0"/>
              </a:rPr>
              <a:t>Disclaimer/s</a:t>
            </a:r>
            <a:endParaRPr lang="en-GB" sz="2800" b="1" dirty="0">
              <a:solidFill>
                <a:srgbClr val="E34192"/>
              </a:solidFill>
            </a:endParaRPr>
          </a:p>
        </p:txBody>
      </p:sp>
      <p:grpSp>
        <p:nvGrpSpPr>
          <p:cNvPr id="40" name="Group 39">
            <a:extLst>
              <a:ext uri="{FF2B5EF4-FFF2-40B4-BE49-F238E27FC236}">
                <a16:creationId xmlns:a16="http://schemas.microsoft.com/office/drawing/2014/main" id="{C6AC6D2F-10A3-489C-9A80-706183C3A327}"/>
              </a:ext>
            </a:extLst>
          </p:cNvPr>
          <p:cNvGrpSpPr/>
          <p:nvPr userDrawn="1"/>
        </p:nvGrpSpPr>
        <p:grpSpPr>
          <a:xfrm>
            <a:off x="735818" y="1678482"/>
            <a:ext cx="7643458" cy="2002840"/>
            <a:chOff x="744892" y="3707365"/>
            <a:chExt cx="7643458" cy="2002840"/>
          </a:xfrm>
        </p:grpSpPr>
        <p:sp>
          <p:nvSpPr>
            <p:cNvPr id="41" name="Rectangle 40">
              <a:extLst>
                <a:ext uri="{FF2B5EF4-FFF2-40B4-BE49-F238E27FC236}">
                  <a16:creationId xmlns:a16="http://schemas.microsoft.com/office/drawing/2014/main" id="{B0D18F5C-122B-478C-AA2E-1A9D89C3D4CD}"/>
                </a:ext>
              </a:extLst>
            </p:cNvPr>
            <p:cNvSpPr/>
            <p:nvPr/>
          </p:nvSpPr>
          <p:spPr>
            <a:xfrm>
              <a:off x="744892" y="3707365"/>
              <a:ext cx="1741673" cy="273960"/>
            </a:xfrm>
            <a:prstGeom prst="rect">
              <a:avLst/>
            </a:prstGeom>
            <a:solidFill>
              <a:srgbClr val="E34192"/>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noAutofit/>
            </a:bodyPr>
            <a:lstStyle/>
            <a:p>
              <a:r>
                <a:rPr lang="en-GB" sz="1600" b="1" dirty="0">
                  <a:latin typeface="Roboto" panose="02000000000000000000" pitchFamily="2" charset="0"/>
                  <a:ea typeface="Roboto" panose="02000000000000000000" pitchFamily="2" charset="0"/>
                </a:rPr>
                <a:t>Insert Text Here</a:t>
              </a:r>
            </a:p>
          </p:txBody>
        </p:sp>
        <p:sp>
          <p:nvSpPr>
            <p:cNvPr id="42" name="Rectangle 41">
              <a:extLst>
                <a:ext uri="{FF2B5EF4-FFF2-40B4-BE49-F238E27FC236}">
                  <a16:creationId xmlns:a16="http://schemas.microsoft.com/office/drawing/2014/main" id="{43633EA5-BFCB-47C1-B42E-6602A01D8301}"/>
                </a:ext>
              </a:extLst>
            </p:cNvPr>
            <p:cNvSpPr/>
            <p:nvPr/>
          </p:nvSpPr>
          <p:spPr>
            <a:xfrm>
              <a:off x="755650" y="3981325"/>
              <a:ext cx="7632700" cy="1728880"/>
            </a:xfrm>
            <a:prstGeom prst="rect">
              <a:avLst/>
            </a:prstGeom>
            <a:solidFill>
              <a:schemeClr val="bg1"/>
            </a:solidFill>
            <a:ln w="19050">
              <a:solidFill>
                <a:srgbClr val="18A0DB"/>
              </a:solidFill>
            </a:ln>
          </p:spPr>
          <p:txBody>
            <a:bodyPr wrap="square" lIns="216000" tIns="216000" rIns="216000" bIns="216000">
              <a:spAutoFit/>
            </a:bodyPr>
            <a:lstStyle/>
            <a:p>
              <a:r>
                <a:rPr lang="en-GB" sz="1400" dirty="0">
                  <a:latin typeface="Roboto" panose="02000000000000000000" pitchFamily="2" charset="0"/>
                  <a:ea typeface="Roboto" panose="02000000000000000000" pitchFamily="2" charset="0"/>
                </a:rPr>
                <a:t>Lorem ipsum </a:t>
              </a:r>
              <a:r>
                <a:rPr lang="en-GB" sz="1400" dirty="0" err="1">
                  <a:latin typeface="Roboto" panose="02000000000000000000" pitchFamily="2" charset="0"/>
                  <a:ea typeface="Roboto" panose="02000000000000000000" pitchFamily="2" charset="0"/>
                </a:rPr>
                <a:t>dolor</a:t>
              </a:r>
              <a:r>
                <a:rPr lang="en-GB" sz="1400" dirty="0">
                  <a:latin typeface="Roboto" panose="02000000000000000000" pitchFamily="2" charset="0"/>
                  <a:ea typeface="Roboto" panose="02000000000000000000" pitchFamily="2" charset="0"/>
                </a:rPr>
                <a:t> sit </a:t>
              </a:r>
              <a:r>
                <a:rPr lang="en-GB" sz="1400" dirty="0" err="1">
                  <a:latin typeface="Roboto" panose="02000000000000000000" pitchFamily="2" charset="0"/>
                  <a:ea typeface="Roboto" panose="02000000000000000000" pitchFamily="2" charset="0"/>
                </a:rPr>
                <a:t>amet</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consectetur</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adipiscing</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elit</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sed</a:t>
              </a:r>
              <a:r>
                <a:rPr lang="en-GB" sz="1400" dirty="0">
                  <a:latin typeface="Roboto" panose="02000000000000000000" pitchFamily="2" charset="0"/>
                  <a:ea typeface="Roboto" panose="02000000000000000000" pitchFamily="2" charset="0"/>
                </a:rPr>
                <a:t> do </a:t>
              </a:r>
              <a:r>
                <a:rPr lang="en-GB" sz="1400" dirty="0" err="1">
                  <a:latin typeface="Roboto" panose="02000000000000000000" pitchFamily="2" charset="0"/>
                  <a:ea typeface="Roboto" panose="02000000000000000000" pitchFamily="2" charset="0"/>
                </a:rPr>
                <a:t>eiusmod</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tempor</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incididunt</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ut</a:t>
              </a:r>
              <a:r>
                <a:rPr lang="en-GB" sz="1400" dirty="0">
                  <a:latin typeface="Roboto" panose="02000000000000000000" pitchFamily="2" charset="0"/>
                  <a:ea typeface="Roboto" panose="02000000000000000000" pitchFamily="2" charset="0"/>
                </a:rPr>
                <a:t> labore et dolore magna </a:t>
              </a:r>
              <a:r>
                <a:rPr lang="en-GB" sz="1400" dirty="0" err="1">
                  <a:latin typeface="Roboto" panose="02000000000000000000" pitchFamily="2" charset="0"/>
                  <a:ea typeface="Roboto" panose="02000000000000000000" pitchFamily="2" charset="0"/>
                </a:rPr>
                <a:t>aliqua</a:t>
              </a:r>
              <a:r>
                <a:rPr lang="en-GB" sz="1400" dirty="0">
                  <a:latin typeface="Roboto" panose="02000000000000000000" pitchFamily="2" charset="0"/>
                  <a:ea typeface="Roboto" panose="02000000000000000000" pitchFamily="2" charset="0"/>
                </a:rPr>
                <a:t>. Ut </a:t>
              </a:r>
              <a:r>
                <a:rPr lang="en-GB" sz="1400" dirty="0" err="1">
                  <a:latin typeface="Roboto" panose="02000000000000000000" pitchFamily="2" charset="0"/>
                  <a:ea typeface="Roboto" panose="02000000000000000000" pitchFamily="2" charset="0"/>
                </a:rPr>
                <a:t>enim</a:t>
              </a:r>
              <a:r>
                <a:rPr lang="en-GB" sz="1400" dirty="0">
                  <a:latin typeface="Roboto" panose="02000000000000000000" pitchFamily="2" charset="0"/>
                  <a:ea typeface="Roboto" panose="02000000000000000000" pitchFamily="2" charset="0"/>
                </a:rPr>
                <a:t> ad minim </a:t>
              </a:r>
              <a:r>
                <a:rPr lang="en-GB" sz="1400" dirty="0" err="1">
                  <a:latin typeface="Roboto" panose="02000000000000000000" pitchFamily="2" charset="0"/>
                  <a:ea typeface="Roboto" panose="02000000000000000000" pitchFamily="2" charset="0"/>
                </a:rPr>
                <a:t>veniam</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quis</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nostrud</a:t>
              </a:r>
              <a:r>
                <a:rPr lang="en-GB" sz="1400" dirty="0">
                  <a:latin typeface="Roboto" panose="02000000000000000000" pitchFamily="2" charset="0"/>
                  <a:ea typeface="Roboto" panose="02000000000000000000" pitchFamily="2" charset="0"/>
                </a:rPr>
                <a:t> exercitation </a:t>
              </a:r>
              <a:r>
                <a:rPr lang="en-GB" sz="1400" dirty="0" err="1">
                  <a:latin typeface="Roboto" panose="02000000000000000000" pitchFamily="2" charset="0"/>
                  <a:ea typeface="Roboto" panose="02000000000000000000" pitchFamily="2" charset="0"/>
                </a:rPr>
                <a:t>ullamco</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laboris</a:t>
              </a:r>
              <a:r>
                <a:rPr lang="en-GB" sz="1400" dirty="0">
                  <a:latin typeface="Roboto" panose="02000000000000000000" pitchFamily="2" charset="0"/>
                  <a:ea typeface="Roboto" panose="02000000000000000000" pitchFamily="2" charset="0"/>
                </a:rPr>
                <a:t> nisi </a:t>
              </a:r>
              <a:r>
                <a:rPr lang="en-GB" sz="1400" dirty="0" err="1">
                  <a:latin typeface="Roboto" panose="02000000000000000000" pitchFamily="2" charset="0"/>
                  <a:ea typeface="Roboto" panose="02000000000000000000" pitchFamily="2" charset="0"/>
                </a:rPr>
                <a:t>ut</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aliquip</a:t>
              </a:r>
              <a:r>
                <a:rPr lang="en-GB" sz="1400" dirty="0">
                  <a:latin typeface="Roboto" panose="02000000000000000000" pitchFamily="2" charset="0"/>
                  <a:ea typeface="Roboto" panose="02000000000000000000" pitchFamily="2" charset="0"/>
                </a:rPr>
                <a:t> ex </a:t>
              </a:r>
              <a:r>
                <a:rPr lang="en-GB" sz="1400" dirty="0" err="1">
                  <a:latin typeface="Roboto" panose="02000000000000000000" pitchFamily="2" charset="0"/>
                  <a:ea typeface="Roboto" panose="02000000000000000000" pitchFamily="2" charset="0"/>
                </a:rPr>
                <a:t>ea</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commodo</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consequat</a:t>
              </a:r>
              <a:r>
                <a:rPr lang="en-GB" sz="1400" dirty="0">
                  <a:latin typeface="Roboto" panose="02000000000000000000" pitchFamily="2" charset="0"/>
                  <a:ea typeface="Roboto" panose="02000000000000000000" pitchFamily="2" charset="0"/>
                </a:rPr>
                <a:t>. Duis </a:t>
              </a:r>
              <a:r>
                <a:rPr lang="en-GB" sz="1400" dirty="0" err="1">
                  <a:latin typeface="Roboto" panose="02000000000000000000" pitchFamily="2" charset="0"/>
                  <a:ea typeface="Roboto" panose="02000000000000000000" pitchFamily="2" charset="0"/>
                </a:rPr>
                <a:t>aute</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irure</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dolor</a:t>
              </a:r>
              <a:r>
                <a:rPr lang="en-GB" sz="1400" dirty="0">
                  <a:latin typeface="Roboto" panose="02000000000000000000" pitchFamily="2" charset="0"/>
                  <a:ea typeface="Roboto" panose="02000000000000000000" pitchFamily="2" charset="0"/>
                </a:rPr>
                <a:t> in </a:t>
              </a:r>
              <a:r>
                <a:rPr lang="en-GB" sz="1400" dirty="0" err="1">
                  <a:latin typeface="Roboto" panose="02000000000000000000" pitchFamily="2" charset="0"/>
                  <a:ea typeface="Roboto" panose="02000000000000000000" pitchFamily="2" charset="0"/>
                </a:rPr>
                <a:t>reprehenderit</a:t>
              </a:r>
              <a:r>
                <a:rPr lang="en-GB" sz="1400" dirty="0">
                  <a:latin typeface="Roboto" panose="02000000000000000000" pitchFamily="2" charset="0"/>
                  <a:ea typeface="Roboto" panose="02000000000000000000" pitchFamily="2" charset="0"/>
                </a:rPr>
                <a:t> in </a:t>
              </a:r>
              <a:r>
                <a:rPr lang="en-GB" sz="1400" dirty="0" err="1">
                  <a:latin typeface="Roboto" panose="02000000000000000000" pitchFamily="2" charset="0"/>
                  <a:ea typeface="Roboto" panose="02000000000000000000" pitchFamily="2" charset="0"/>
                </a:rPr>
                <a:t>voluptate</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velit</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esse</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cillum</a:t>
              </a:r>
              <a:r>
                <a:rPr lang="en-GB" sz="1400" dirty="0">
                  <a:latin typeface="Roboto" panose="02000000000000000000" pitchFamily="2" charset="0"/>
                  <a:ea typeface="Roboto" panose="02000000000000000000" pitchFamily="2" charset="0"/>
                </a:rPr>
                <a:t> dolore </a:t>
              </a:r>
              <a:r>
                <a:rPr lang="en-GB" sz="1400" dirty="0" err="1">
                  <a:latin typeface="Roboto" panose="02000000000000000000" pitchFamily="2" charset="0"/>
                  <a:ea typeface="Roboto" panose="02000000000000000000" pitchFamily="2" charset="0"/>
                </a:rPr>
                <a:t>eu</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fugiat</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nulla</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pariatur</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Excepteur</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sint</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occaecat</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cupidatat</a:t>
              </a:r>
              <a:r>
                <a:rPr lang="en-GB" sz="1400" dirty="0">
                  <a:latin typeface="Roboto" panose="02000000000000000000" pitchFamily="2" charset="0"/>
                  <a:ea typeface="Roboto" panose="02000000000000000000" pitchFamily="2" charset="0"/>
                </a:rPr>
                <a:t> non </a:t>
              </a:r>
              <a:r>
                <a:rPr lang="en-GB" sz="1400" dirty="0" err="1">
                  <a:latin typeface="Roboto" panose="02000000000000000000" pitchFamily="2" charset="0"/>
                  <a:ea typeface="Roboto" panose="02000000000000000000" pitchFamily="2" charset="0"/>
                </a:rPr>
                <a:t>proident</a:t>
              </a:r>
              <a:r>
                <a:rPr lang="en-GB" sz="1400" dirty="0">
                  <a:latin typeface="Roboto" panose="02000000000000000000" pitchFamily="2" charset="0"/>
                  <a:ea typeface="Roboto" panose="02000000000000000000" pitchFamily="2" charset="0"/>
                </a:rPr>
                <a:t>, sunt in culpa qui </a:t>
              </a:r>
              <a:r>
                <a:rPr lang="en-GB" sz="1400" dirty="0" err="1">
                  <a:latin typeface="Roboto" panose="02000000000000000000" pitchFamily="2" charset="0"/>
                  <a:ea typeface="Roboto" panose="02000000000000000000" pitchFamily="2" charset="0"/>
                </a:rPr>
                <a:t>officia</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deserunt</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mollit</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anim</a:t>
              </a:r>
              <a:r>
                <a:rPr lang="en-GB" sz="1400" dirty="0">
                  <a:latin typeface="Roboto" panose="02000000000000000000" pitchFamily="2" charset="0"/>
                  <a:ea typeface="Roboto" panose="02000000000000000000" pitchFamily="2" charset="0"/>
                </a:rPr>
                <a:t> id </a:t>
              </a:r>
              <a:r>
                <a:rPr lang="en-GB" sz="1400" dirty="0" err="1">
                  <a:latin typeface="Roboto" panose="02000000000000000000" pitchFamily="2" charset="0"/>
                  <a:ea typeface="Roboto" panose="02000000000000000000" pitchFamily="2" charset="0"/>
                </a:rPr>
                <a:t>est</a:t>
              </a:r>
              <a:r>
                <a:rPr lang="en-GB" sz="1400" dirty="0">
                  <a:latin typeface="Roboto" panose="02000000000000000000" pitchFamily="2" charset="0"/>
                  <a:ea typeface="Roboto" panose="02000000000000000000" pitchFamily="2" charset="0"/>
                </a:rPr>
                <a:t> </a:t>
              </a:r>
              <a:r>
                <a:rPr lang="en-GB" sz="1400" dirty="0" err="1">
                  <a:latin typeface="Roboto" panose="02000000000000000000" pitchFamily="2" charset="0"/>
                  <a:ea typeface="Roboto" panose="02000000000000000000" pitchFamily="2" charset="0"/>
                </a:rPr>
                <a:t>laborum</a:t>
              </a:r>
              <a:r>
                <a:rPr lang="en-GB" sz="1400" dirty="0">
                  <a:latin typeface="Roboto" panose="02000000000000000000" pitchFamily="2" charset="0"/>
                  <a:ea typeface="Roboto" panose="02000000000000000000" pitchFamily="2" charset="0"/>
                </a:rPr>
                <a:t>.</a:t>
              </a:r>
            </a:p>
          </p:txBody>
        </p:sp>
      </p:grpSp>
    </p:spTree>
    <p:extLst>
      <p:ext uri="{BB962C8B-B14F-4D97-AF65-F5344CB8AC3E}">
        <p14:creationId xmlns:p14="http://schemas.microsoft.com/office/powerpoint/2010/main" val="3837877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sclaimer">
    <p:bg>
      <p:bgPr>
        <a:solidFill>
          <a:schemeClr val="tx1"/>
        </a:solidFill>
        <a:effectLst/>
      </p:bgPr>
    </p:bg>
    <p:spTree>
      <p:nvGrpSpPr>
        <p:cNvPr id="1" name=""/>
        <p:cNvGrpSpPr/>
        <p:nvPr/>
      </p:nvGrpSpPr>
      <p:grpSpPr>
        <a:xfrm>
          <a:off x="0" y="0"/>
          <a:ext cx="0" cy="0"/>
          <a:chOff x="0" y="0"/>
          <a:chExt cx="0" cy="0"/>
        </a:xfrm>
      </p:grpSpPr>
      <p:pic>
        <p:nvPicPr>
          <p:cNvPr id="13" name="Graphic 12">
            <a:extLst>
              <a:ext uri="{FF2B5EF4-FFF2-40B4-BE49-F238E27FC236}">
                <a16:creationId xmlns:a16="http://schemas.microsoft.com/office/drawing/2014/main" id="{96E078F9-E81F-4A36-3C81-75E37E79E9E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9144000" cy="6858000"/>
          </a:xfrm>
          <a:prstGeom prst="rect">
            <a:avLst/>
          </a:prstGeom>
        </p:spPr>
      </p:pic>
      <p:pic>
        <p:nvPicPr>
          <p:cNvPr id="2" name="Contents">
            <a:hlinkClick r:id="rId4" action="ppaction://hlinksldjump"/>
            <a:extLst>
              <a:ext uri="{FF2B5EF4-FFF2-40B4-BE49-F238E27FC236}">
                <a16:creationId xmlns:a16="http://schemas.microsoft.com/office/drawing/2014/main" id="{2EF14BD6-4032-AC6D-9456-C2799740A876}"/>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324000" y="6096619"/>
            <a:ext cx="540000" cy="540000"/>
          </a:xfrm>
          <a:prstGeom prst="rect">
            <a:avLst/>
          </a:prstGeom>
        </p:spPr>
      </p:pic>
      <p:sp>
        <p:nvSpPr>
          <p:cNvPr id="4" name="Running Header">
            <a:extLst>
              <a:ext uri="{FF2B5EF4-FFF2-40B4-BE49-F238E27FC236}">
                <a16:creationId xmlns:a16="http://schemas.microsoft.com/office/drawing/2014/main" id="{AB40932A-EED0-CA00-8C46-EDFEAB467B28}"/>
              </a:ext>
            </a:extLst>
          </p:cNvPr>
          <p:cNvSpPr txBox="1"/>
          <p:nvPr userDrawn="1"/>
        </p:nvSpPr>
        <p:spPr>
          <a:xfrm>
            <a:off x="1793717" y="6218686"/>
            <a:ext cx="7106278" cy="338554"/>
          </a:xfrm>
          <a:prstGeom prst="rect">
            <a:avLst/>
          </a:prstGeom>
          <a:noFill/>
        </p:spPr>
        <p:txBody>
          <a:bodyPr wrap="square" rtlCol="0">
            <a:spAutoFit/>
          </a:bodyPr>
          <a:lstStyle/>
          <a:p>
            <a:pPr algn="r">
              <a:spcAft>
                <a:spcPts val="1200"/>
              </a:spcAft>
            </a:pPr>
            <a:r>
              <a:rPr lang="en-GB" sz="1600" spc="-50" baseline="0" dirty="0">
                <a:solidFill>
                  <a:schemeClr val="bg1"/>
                </a:solidFill>
                <a:latin typeface="Roboto" panose="02000000000000000000" pitchFamily="2" charset="0"/>
                <a:ea typeface="Roboto" panose="02000000000000000000" pitchFamily="2" charset="0"/>
              </a:rPr>
              <a:t>Staff Share | </a:t>
            </a:r>
            <a:r>
              <a:rPr lang="en-GB" sz="1600" b="1" spc="-50" baseline="0" dirty="0">
                <a:solidFill>
                  <a:schemeClr val="bg1"/>
                </a:solidFill>
                <a:latin typeface="Roboto" panose="02000000000000000000" pitchFamily="2" charset="0"/>
                <a:ea typeface="Roboto" panose="02000000000000000000" pitchFamily="2" charset="0"/>
              </a:rPr>
              <a:t>End of KS2 Assessments</a:t>
            </a:r>
          </a:p>
        </p:txBody>
      </p:sp>
      <p:sp>
        <p:nvSpPr>
          <p:cNvPr id="5" name="Slide Title">
            <a:extLst>
              <a:ext uri="{FF2B5EF4-FFF2-40B4-BE49-F238E27FC236}">
                <a16:creationId xmlns:a16="http://schemas.microsoft.com/office/drawing/2014/main" id="{2DDB92BC-B5B3-D966-D413-9F81ED7F348C}"/>
              </a:ext>
            </a:extLst>
          </p:cNvPr>
          <p:cNvSpPr>
            <a:spLocks noGrp="1"/>
          </p:cNvSpPr>
          <p:nvPr>
            <p:ph type="title"/>
          </p:nvPr>
        </p:nvSpPr>
        <p:spPr>
          <a:xfrm>
            <a:off x="324000" y="334669"/>
            <a:ext cx="8496000" cy="648000"/>
          </a:xfrm>
          <a:prstGeom prst="rect">
            <a:avLst/>
          </a:prstGeom>
        </p:spPr>
        <p:txBody>
          <a:bodyPr lIns="216000" tIns="180000" rIns="216000" bIns="180000" anchor="ctr" anchorCtr="0">
            <a:noAutofit/>
          </a:bodyPr>
          <a:lstStyle>
            <a:lvl1pPr algn="l">
              <a:defRPr spc="-150" baseline="0">
                <a:solidFill>
                  <a:schemeClr val="bg1"/>
                </a:solidFill>
                <a:latin typeface="+mn-lt"/>
              </a:defRPr>
            </a:lvl1pPr>
          </a:lstStyle>
          <a:p>
            <a:r>
              <a:rPr lang="en-US" dirty="0"/>
              <a:t>Click to edit Master title style</a:t>
            </a:r>
            <a:endParaRPr lang="en-GB" dirty="0"/>
          </a:p>
        </p:txBody>
      </p:sp>
      <p:pic>
        <p:nvPicPr>
          <p:cNvPr id="11" name="Graphic 10">
            <a:extLst>
              <a:ext uri="{FF2B5EF4-FFF2-40B4-BE49-F238E27FC236}">
                <a16:creationId xmlns:a16="http://schemas.microsoft.com/office/drawing/2014/main" id="{8B33407F-9FAC-A519-098F-7141D74117D0}"/>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967666" y="6096619"/>
            <a:ext cx="1253726" cy="540000"/>
          </a:xfrm>
          <a:prstGeom prst="rect">
            <a:avLst/>
          </a:prstGeom>
        </p:spPr>
      </p:pic>
    </p:spTree>
    <p:extLst>
      <p:ext uri="{BB962C8B-B14F-4D97-AF65-F5344CB8AC3E}">
        <p14:creationId xmlns:p14="http://schemas.microsoft.com/office/powerpoint/2010/main" val="2257523209"/>
      </p:ext>
    </p:extLst>
  </p:cSld>
  <p:clrMapOvr>
    <a:masterClrMapping/>
  </p:clrMapOvr>
  <p:extLst>
    <p:ext uri="{DCECCB84-F9BA-43D5-87BE-67443E8EF086}">
      <p15:sldGuideLst xmlns:p15="http://schemas.microsoft.com/office/powerpoint/2012/main">
        <p15:guide id="1" orient="horz" pos="640" userDrawn="1">
          <p15:clr>
            <a:srgbClr val="F26B43"/>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p:bg>
      <p:bgPr>
        <a:solidFill>
          <a:schemeClr val="bg2"/>
        </a:solidFill>
        <a:effectLst/>
      </p:bgPr>
    </p:bg>
    <p:spTree>
      <p:nvGrpSpPr>
        <p:cNvPr id="1" name=""/>
        <p:cNvGrpSpPr/>
        <p:nvPr/>
      </p:nvGrpSpPr>
      <p:grpSpPr>
        <a:xfrm>
          <a:off x="0" y="0"/>
          <a:ext cx="0" cy="0"/>
          <a:chOff x="0" y="0"/>
          <a:chExt cx="0" cy="0"/>
        </a:xfrm>
      </p:grpSpPr>
      <p:pic>
        <p:nvPicPr>
          <p:cNvPr id="2" name="Picture 1" descr="A school supplies on a table&#10;&#10;AI-generated content may be incorrect.">
            <a:extLst>
              <a:ext uri="{FF2B5EF4-FFF2-40B4-BE49-F238E27FC236}">
                <a16:creationId xmlns:a16="http://schemas.microsoft.com/office/drawing/2014/main" id="{3038F2F1-A068-D8DF-CD3F-086E3A280D4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27106" y="0"/>
            <a:ext cx="4216893" cy="4216893"/>
          </a:xfrm>
          <a:prstGeom prst="rect">
            <a:avLst/>
          </a:prstGeom>
        </p:spPr>
      </p:pic>
      <p:pic>
        <p:nvPicPr>
          <p:cNvPr id="32" name="Graphic 31">
            <a:extLst>
              <a:ext uri="{FF2B5EF4-FFF2-40B4-BE49-F238E27FC236}">
                <a16:creationId xmlns:a16="http://schemas.microsoft.com/office/drawing/2014/main" id="{2391A167-C76B-E25A-B130-A6D2ED82A667}"/>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0"/>
            <a:ext cx="9144000" cy="6858000"/>
          </a:xfrm>
          <a:prstGeom prst="rect">
            <a:avLst/>
          </a:prstGeom>
        </p:spPr>
      </p:pic>
      <p:sp>
        <p:nvSpPr>
          <p:cNvPr id="5" name="Running Header">
            <a:extLst>
              <a:ext uri="{FF2B5EF4-FFF2-40B4-BE49-F238E27FC236}">
                <a16:creationId xmlns:a16="http://schemas.microsoft.com/office/drawing/2014/main" id="{62BFCF4D-5431-2E0F-3C4D-E56193DDEC30}"/>
              </a:ext>
            </a:extLst>
          </p:cNvPr>
          <p:cNvSpPr txBox="1"/>
          <p:nvPr userDrawn="1"/>
        </p:nvSpPr>
        <p:spPr>
          <a:xfrm>
            <a:off x="1793717" y="6218686"/>
            <a:ext cx="7106278" cy="338554"/>
          </a:xfrm>
          <a:prstGeom prst="rect">
            <a:avLst/>
          </a:prstGeom>
          <a:noFill/>
        </p:spPr>
        <p:txBody>
          <a:bodyPr wrap="square" rtlCol="0">
            <a:spAutoFit/>
          </a:bodyPr>
          <a:lstStyle/>
          <a:p>
            <a:pPr algn="r">
              <a:spcAft>
                <a:spcPts val="1200"/>
              </a:spcAft>
            </a:pPr>
            <a:r>
              <a:rPr lang="en-GB" sz="1600" spc="-50" baseline="0" dirty="0">
                <a:solidFill>
                  <a:schemeClr val="bg1"/>
                </a:solidFill>
                <a:latin typeface="Roboto" panose="02000000000000000000" pitchFamily="2" charset="0"/>
                <a:ea typeface="Roboto" panose="02000000000000000000" pitchFamily="2" charset="0"/>
              </a:rPr>
              <a:t>Staff Share | </a:t>
            </a:r>
            <a:r>
              <a:rPr lang="en-GB" sz="1600" b="1" spc="-50" baseline="0" dirty="0">
                <a:solidFill>
                  <a:schemeClr val="bg1"/>
                </a:solidFill>
                <a:latin typeface="Roboto" panose="02000000000000000000" pitchFamily="2" charset="0"/>
                <a:ea typeface="Roboto" panose="02000000000000000000" pitchFamily="2" charset="0"/>
              </a:rPr>
              <a:t>End of KS2 Assessments</a:t>
            </a:r>
          </a:p>
        </p:txBody>
      </p:sp>
      <p:sp>
        <p:nvSpPr>
          <p:cNvPr id="6" name="Slide Title">
            <a:extLst>
              <a:ext uri="{FF2B5EF4-FFF2-40B4-BE49-F238E27FC236}">
                <a16:creationId xmlns:a16="http://schemas.microsoft.com/office/drawing/2014/main" id="{D440284D-7259-3FD4-1682-EB0AA91917A7}"/>
              </a:ext>
            </a:extLst>
          </p:cNvPr>
          <p:cNvSpPr>
            <a:spLocks noGrp="1"/>
          </p:cNvSpPr>
          <p:nvPr>
            <p:ph type="title"/>
          </p:nvPr>
        </p:nvSpPr>
        <p:spPr>
          <a:xfrm>
            <a:off x="324000" y="334669"/>
            <a:ext cx="8496000" cy="648000"/>
          </a:xfrm>
          <a:prstGeom prst="rect">
            <a:avLst/>
          </a:prstGeom>
        </p:spPr>
        <p:txBody>
          <a:bodyPr lIns="216000" tIns="180000" rIns="216000" bIns="180000" anchor="ctr" anchorCtr="0">
            <a:noAutofit/>
          </a:bodyPr>
          <a:lstStyle>
            <a:lvl1pPr algn="l">
              <a:defRPr spc="-150" baseline="0">
                <a:solidFill>
                  <a:schemeClr val="bg1"/>
                </a:solidFill>
                <a:latin typeface="+mn-lt"/>
              </a:defRPr>
            </a:lvl1pPr>
          </a:lstStyle>
          <a:p>
            <a:r>
              <a:rPr lang="en-US" dirty="0"/>
              <a:t>Click to edit Master title style</a:t>
            </a:r>
            <a:endParaRPr lang="en-GB" dirty="0"/>
          </a:p>
        </p:txBody>
      </p:sp>
      <p:pic>
        <p:nvPicPr>
          <p:cNvPr id="13" name="Graphic 12">
            <a:extLst>
              <a:ext uri="{FF2B5EF4-FFF2-40B4-BE49-F238E27FC236}">
                <a16:creationId xmlns:a16="http://schemas.microsoft.com/office/drawing/2014/main" id="{9BAA4776-A351-8571-F88C-C92D04AB9987}"/>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967666" y="6096619"/>
            <a:ext cx="1253726" cy="540000"/>
          </a:xfrm>
          <a:prstGeom prst="rect">
            <a:avLst/>
          </a:prstGeom>
        </p:spPr>
      </p:pic>
      <p:pic>
        <p:nvPicPr>
          <p:cNvPr id="18" name="QR Code">
            <a:extLst>
              <a:ext uri="{FF2B5EF4-FFF2-40B4-BE49-F238E27FC236}">
                <a16:creationId xmlns:a16="http://schemas.microsoft.com/office/drawing/2014/main" id="{A5D9E9C1-D685-9936-AC6B-E7AFDBFEC49F}"/>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324000" y="6096619"/>
            <a:ext cx="540000" cy="540000"/>
          </a:xfrm>
          <a:prstGeom prst="rect">
            <a:avLst/>
          </a:prstGeom>
        </p:spPr>
      </p:pic>
    </p:spTree>
    <p:extLst>
      <p:ext uri="{BB962C8B-B14F-4D97-AF65-F5344CB8AC3E}">
        <p14:creationId xmlns:p14="http://schemas.microsoft.com/office/powerpoint/2010/main" val="29813685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tandard (Orange)">
    <p:bg>
      <p:bgPr>
        <a:solidFill>
          <a:schemeClr val="tx1"/>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F1B7F99B-D0D2-6FAA-D802-5CF22B7AFE6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9144000" cy="6858000"/>
          </a:xfrm>
          <a:prstGeom prst="rect">
            <a:avLst/>
          </a:prstGeom>
        </p:spPr>
      </p:pic>
      <p:pic>
        <p:nvPicPr>
          <p:cNvPr id="6" name="Contents">
            <a:hlinkClick r:id="rId4" action="ppaction://hlinksldjump"/>
            <a:extLst>
              <a:ext uri="{FF2B5EF4-FFF2-40B4-BE49-F238E27FC236}">
                <a16:creationId xmlns:a16="http://schemas.microsoft.com/office/drawing/2014/main" id="{8D55A9F0-C06E-DADD-AC01-C72531B1605A}"/>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324000" y="6096619"/>
            <a:ext cx="540000" cy="540000"/>
          </a:xfrm>
          <a:prstGeom prst="rect">
            <a:avLst/>
          </a:prstGeom>
        </p:spPr>
      </p:pic>
      <p:sp>
        <p:nvSpPr>
          <p:cNvPr id="7" name="Running Header">
            <a:extLst>
              <a:ext uri="{FF2B5EF4-FFF2-40B4-BE49-F238E27FC236}">
                <a16:creationId xmlns:a16="http://schemas.microsoft.com/office/drawing/2014/main" id="{7C12EEB7-3958-CBE8-3E02-0DD4465D06D4}"/>
              </a:ext>
            </a:extLst>
          </p:cNvPr>
          <p:cNvSpPr txBox="1"/>
          <p:nvPr userDrawn="1"/>
        </p:nvSpPr>
        <p:spPr>
          <a:xfrm>
            <a:off x="1793717" y="6218686"/>
            <a:ext cx="7106278" cy="338554"/>
          </a:xfrm>
          <a:prstGeom prst="rect">
            <a:avLst/>
          </a:prstGeom>
          <a:noFill/>
        </p:spPr>
        <p:txBody>
          <a:bodyPr wrap="square" rtlCol="0">
            <a:spAutoFit/>
          </a:bodyPr>
          <a:lstStyle/>
          <a:p>
            <a:pPr algn="r">
              <a:spcAft>
                <a:spcPts val="1200"/>
              </a:spcAft>
            </a:pPr>
            <a:r>
              <a:rPr lang="en-GB" sz="1600" spc="-50" baseline="0" dirty="0">
                <a:solidFill>
                  <a:schemeClr val="bg1"/>
                </a:solidFill>
                <a:latin typeface="Roboto" panose="02000000000000000000" pitchFamily="2" charset="0"/>
                <a:ea typeface="Roboto" panose="02000000000000000000" pitchFamily="2" charset="0"/>
              </a:rPr>
              <a:t>Staff Share | </a:t>
            </a:r>
            <a:r>
              <a:rPr lang="en-GB" sz="1600" b="1" spc="-50" baseline="0" dirty="0">
                <a:solidFill>
                  <a:schemeClr val="bg1"/>
                </a:solidFill>
                <a:latin typeface="Roboto" panose="02000000000000000000" pitchFamily="2" charset="0"/>
                <a:ea typeface="Roboto" panose="02000000000000000000" pitchFamily="2" charset="0"/>
              </a:rPr>
              <a:t>End of KS2 Assessments</a:t>
            </a:r>
          </a:p>
        </p:txBody>
      </p:sp>
      <p:pic>
        <p:nvPicPr>
          <p:cNvPr id="14" name="Graphic 13">
            <a:extLst>
              <a:ext uri="{FF2B5EF4-FFF2-40B4-BE49-F238E27FC236}">
                <a16:creationId xmlns:a16="http://schemas.microsoft.com/office/drawing/2014/main" id="{2A94F0CE-4D26-AEC3-39A3-1913F65855A5}"/>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967666" y="6096619"/>
            <a:ext cx="1253726" cy="540000"/>
          </a:xfrm>
          <a:prstGeom prst="rect">
            <a:avLst/>
          </a:prstGeom>
        </p:spPr>
      </p:pic>
    </p:spTree>
    <p:extLst>
      <p:ext uri="{BB962C8B-B14F-4D97-AF65-F5344CB8AC3E}">
        <p14:creationId xmlns:p14="http://schemas.microsoft.com/office/powerpoint/2010/main" val="261079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tandard (Amber)">
    <p:bg>
      <p:bgPr>
        <a:solidFill>
          <a:schemeClr val="tx1"/>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F1B7F99B-D0D2-6FAA-D802-5CF22B7AFE6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9144000" cy="6858000"/>
          </a:xfrm>
          <a:prstGeom prst="rect">
            <a:avLst/>
          </a:prstGeom>
        </p:spPr>
      </p:pic>
      <p:pic>
        <p:nvPicPr>
          <p:cNvPr id="6" name="Contents">
            <a:hlinkClick r:id="rId4" action="ppaction://hlinksldjump"/>
            <a:extLst>
              <a:ext uri="{FF2B5EF4-FFF2-40B4-BE49-F238E27FC236}">
                <a16:creationId xmlns:a16="http://schemas.microsoft.com/office/drawing/2014/main" id="{8D55A9F0-C06E-DADD-AC01-C72531B1605A}"/>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324000" y="6096619"/>
            <a:ext cx="540000" cy="540000"/>
          </a:xfrm>
          <a:prstGeom prst="rect">
            <a:avLst/>
          </a:prstGeom>
        </p:spPr>
      </p:pic>
      <p:sp>
        <p:nvSpPr>
          <p:cNvPr id="7" name="Running Header">
            <a:extLst>
              <a:ext uri="{FF2B5EF4-FFF2-40B4-BE49-F238E27FC236}">
                <a16:creationId xmlns:a16="http://schemas.microsoft.com/office/drawing/2014/main" id="{7C12EEB7-3958-CBE8-3E02-0DD4465D06D4}"/>
              </a:ext>
            </a:extLst>
          </p:cNvPr>
          <p:cNvSpPr txBox="1"/>
          <p:nvPr userDrawn="1"/>
        </p:nvSpPr>
        <p:spPr>
          <a:xfrm>
            <a:off x="1793717" y="6218686"/>
            <a:ext cx="7106278" cy="338554"/>
          </a:xfrm>
          <a:prstGeom prst="rect">
            <a:avLst/>
          </a:prstGeom>
          <a:noFill/>
        </p:spPr>
        <p:txBody>
          <a:bodyPr wrap="square" rtlCol="0">
            <a:spAutoFit/>
          </a:bodyPr>
          <a:lstStyle/>
          <a:p>
            <a:pPr algn="r">
              <a:spcAft>
                <a:spcPts val="1200"/>
              </a:spcAft>
            </a:pPr>
            <a:r>
              <a:rPr lang="en-GB" sz="1600" spc="-50" baseline="0" dirty="0">
                <a:solidFill>
                  <a:schemeClr val="bg1"/>
                </a:solidFill>
                <a:latin typeface="Roboto" panose="02000000000000000000" pitchFamily="2" charset="0"/>
                <a:ea typeface="Roboto" panose="02000000000000000000" pitchFamily="2" charset="0"/>
              </a:rPr>
              <a:t>Staff Share | </a:t>
            </a:r>
            <a:r>
              <a:rPr lang="en-GB" sz="1600" b="1" spc="-50" baseline="0" dirty="0">
                <a:solidFill>
                  <a:schemeClr val="bg1"/>
                </a:solidFill>
                <a:latin typeface="Roboto" panose="02000000000000000000" pitchFamily="2" charset="0"/>
                <a:ea typeface="Roboto" panose="02000000000000000000" pitchFamily="2" charset="0"/>
              </a:rPr>
              <a:t>End of KS2 Assessments</a:t>
            </a:r>
          </a:p>
        </p:txBody>
      </p:sp>
      <p:pic>
        <p:nvPicPr>
          <p:cNvPr id="4" name="Graphic 3">
            <a:extLst>
              <a:ext uri="{FF2B5EF4-FFF2-40B4-BE49-F238E27FC236}">
                <a16:creationId xmlns:a16="http://schemas.microsoft.com/office/drawing/2014/main" id="{95ABA8C8-0E54-AEC0-B2E3-3FB6C8C59DBE}"/>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967666" y="6096619"/>
            <a:ext cx="1253726" cy="540000"/>
          </a:xfrm>
          <a:prstGeom prst="rect">
            <a:avLst/>
          </a:prstGeom>
        </p:spPr>
      </p:pic>
    </p:spTree>
    <p:extLst>
      <p:ext uri="{BB962C8B-B14F-4D97-AF65-F5344CB8AC3E}">
        <p14:creationId xmlns:p14="http://schemas.microsoft.com/office/powerpoint/2010/main" val="34165727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tandard (Yellow)">
    <p:bg>
      <p:bgPr>
        <a:solidFill>
          <a:schemeClr val="tx1"/>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F1B7F99B-D0D2-6FAA-D802-5CF22B7AFE6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9144000" cy="6858000"/>
          </a:xfrm>
          <a:prstGeom prst="rect">
            <a:avLst/>
          </a:prstGeom>
        </p:spPr>
      </p:pic>
      <p:pic>
        <p:nvPicPr>
          <p:cNvPr id="6" name="Contents">
            <a:hlinkClick r:id="rId4" action="ppaction://hlinksldjump"/>
            <a:extLst>
              <a:ext uri="{FF2B5EF4-FFF2-40B4-BE49-F238E27FC236}">
                <a16:creationId xmlns:a16="http://schemas.microsoft.com/office/drawing/2014/main" id="{8D55A9F0-C06E-DADD-AC01-C72531B1605A}"/>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324000" y="6096619"/>
            <a:ext cx="540000" cy="540000"/>
          </a:xfrm>
          <a:prstGeom prst="rect">
            <a:avLst/>
          </a:prstGeom>
        </p:spPr>
      </p:pic>
      <p:sp>
        <p:nvSpPr>
          <p:cNvPr id="7" name="Running Header">
            <a:extLst>
              <a:ext uri="{FF2B5EF4-FFF2-40B4-BE49-F238E27FC236}">
                <a16:creationId xmlns:a16="http://schemas.microsoft.com/office/drawing/2014/main" id="{7C12EEB7-3958-CBE8-3E02-0DD4465D06D4}"/>
              </a:ext>
            </a:extLst>
          </p:cNvPr>
          <p:cNvSpPr txBox="1"/>
          <p:nvPr userDrawn="1"/>
        </p:nvSpPr>
        <p:spPr>
          <a:xfrm>
            <a:off x="1793717" y="6218686"/>
            <a:ext cx="7106278" cy="338554"/>
          </a:xfrm>
          <a:prstGeom prst="rect">
            <a:avLst/>
          </a:prstGeom>
          <a:noFill/>
        </p:spPr>
        <p:txBody>
          <a:bodyPr wrap="square" rtlCol="0">
            <a:spAutoFit/>
          </a:bodyPr>
          <a:lstStyle/>
          <a:p>
            <a:pPr algn="r">
              <a:spcAft>
                <a:spcPts val="1200"/>
              </a:spcAft>
            </a:pPr>
            <a:r>
              <a:rPr lang="en-GB" sz="1600" spc="-50" baseline="0" dirty="0">
                <a:solidFill>
                  <a:schemeClr val="bg1"/>
                </a:solidFill>
                <a:latin typeface="Roboto" panose="02000000000000000000" pitchFamily="2" charset="0"/>
                <a:ea typeface="Roboto" panose="02000000000000000000" pitchFamily="2" charset="0"/>
              </a:rPr>
              <a:t>Staff Share | </a:t>
            </a:r>
            <a:r>
              <a:rPr lang="en-GB" sz="1600" b="1" spc="-50" baseline="0" dirty="0">
                <a:solidFill>
                  <a:schemeClr val="bg1"/>
                </a:solidFill>
                <a:latin typeface="Roboto" panose="02000000000000000000" pitchFamily="2" charset="0"/>
                <a:ea typeface="Roboto" panose="02000000000000000000" pitchFamily="2" charset="0"/>
              </a:rPr>
              <a:t>End of KS2 Assessments</a:t>
            </a:r>
          </a:p>
        </p:txBody>
      </p:sp>
      <p:pic>
        <p:nvPicPr>
          <p:cNvPr id="4" name="Graphic 3">
            <a:extLst>
              <a:ext uri="{FF2B5EF4-FFF2-40B4-BE49-F238E27FC236}">
                <a16:creationId xmlns:a16="http://schemas.microsoft.com/office/drawing/2014/main" id="{C588AC74-3D47-484D-BDA9-A72C33B8AAD3}"/>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967666" y="6096619"/>
            <a:ext cx="1253726" cy="540000"/>
          </a:xfrm>
          <a:prstGeom prst="rect">
            <a:avLst/>
          </a:prstGeom>
        </p:spPr>
      </p:pic>
    </p:spTree>
    <p:extLst>
      <p:ext uri="{BB962C8B-B14F-4D97-AF65-F5344CB8AC3E}">
        <p14:creationId xmlns:p14="http://schemas.microsoft.com/office/powerpoint/2010/main" val="30222668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tandard (Duck Egg)">
    <p:bg>
      <p:bgPr>
        <a:solidFill>
          <a:schemeClr val="tx1"/>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F1B7F99B-D0D2-6FAA-D802-5CF22B7AFE6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9144000" cy="6858000"/>
          </a:xfrm>
          <a:prstGeom prst="rect">
            <a:avLst/>
          </a:prstGeom>
        </p:spPr>
      </p:pic>
      <p:pic>
        <p:nvPicPr>
          <p:cNvPr id="6" name="Contents">
            <a:hlinkClick r:id="rId4" action="ppaction://hlinksldjump"/>
            <a:extLst>
              <a:ext uri="{FF2B5EF4-FFF2-40B4-BE49-F238E27FC236}">
                <a16:creationId xmlns:a16="http://schemas.microsoft.com/office/drawing/2014/main" id="{8D55A9F0-C06E-DADD-AC01-C72531B1605A}"/>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324000" y="6096619"/>
            <a:ext cx="540000" cy="540000"/>
          </a:xfrm>
          <a:prstGeom prst="rect">
            <a:avLst/>
          </a:prstGeom>
        </p:spPr>
      </p:pic>
      <p:sp>
        <p:nvSpPr>
          <p:cNvPr id="7" name="Running Header">
            <a:extLst>
              <a:ext uri="{FF2B5EF4-FFF2-40B4-BE49-F238E27FC236}">
                <a16:creationId xmlns:a16="http://schemas.microsoft.com/office/drawing/2014/main" id="{7C12EEB7-3958-CBE8-3E02-0DD4465D06D4}"/>
              </a:ext>
            </a:extLst>
          </p:cNvPr>
          <p:cNvSpPr txBox="1"/>
          <p:nvPr userDrawn="1"/>
        </p:nvSpPr>
        <p:spPr>
          <a:xfrm>
            <a:off x="1793717" y="6218686"/>
            <a:ext cx="7106278" cy="338554"/>
          </a:xfrm>
          <a:prstGeom prst="rect">
            <a:avLst/>
          </a:prstGeom>
          <a:noFill/>
        </p:spPr>
        <p:txBody>
          <a:bodyPr wrap="square" rtlCol="0">
            <a:spAutoFit/>
          </a:bodyPr>
          <a:lstStyle/>
          <a:p>
            <a:pPr algn="r">
              <a:spcAft>
                <a:spcPts val="1200"/>
              </a:spcAft>
            </a:pPr>
            <a:r>
              <a:rPr lang="en-GB" sz="1600" spc="-50" baseline="0" dirty="0">
                <a:solidFill>
                  <a:schemeClr val="bg1"/>
                </a:solidFill>
                <a:latin typeface="Roboto" panose="02000000000000000000" pitchFamily="2" charset="0"/>
                <a:ea typeface="Roboto" panose="02000000000000000000" pitchFamily="2" charset="0"/>
              </a:rPr>
              <a:t>Staff Share | </a:t>
            </a:r>
            <a:r>
              <a:rPr lang="en-GB" sz="1600" b="1" spc="-50" baseline="0" dirty="0">
                <a:solidFill>
                  <a:schemeClr val="bg1"/>
                </a:solidFill>
                <a:latin typeface="Roboto" panose="02000000000000000000" pitchFamily="2" charset="0"/>
                <a:ea typeface="Roboto" panose="02000000000000000000" pitchFamily="2" charset="0"/>
              </a:rPr>
              <a:t>End of KS2 Assessments</a:t>
            </a:r>
          </a:p>
        </p:txBody>
      </p:sp>
      <p:pic>
        <p:nvPicPr>
          <p:cNvPr id="4" name="Graphic 3">
            <a:extLst>
              <a:ext uri="{FF2B5EF4-FFF2-40B4-BE49-F238E27FC236}">
                <a16:creationId xmlns:a16="http://schemas.microsoft.com/office/drawing/2014/main" id="{861EC20C-0F61-2FCC-99F1-F8138D661AB8}"/>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967666" y="6096619"/>
            <a:ext cx="1253726" cy="540000"/>
          </a:xfrm>
          <a:prstGeom prst="rect">
            <a:avLst/>
          </a:prstGeom>
        </p:spPr>
      </p:pic>
    </p:spTree>
    <p:extLst>
      <p:ext uri="{BB962C8B-B14F-4D97-AF65-F5344CB8AC3E}">
        <p14:creationId xmlns:p14="http://schemas.microsoft.com/office/powerpoint/2010/main" val="4144118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tandard (Cyan)">
    <p:bg>
      <p:bgPr>
        <a:solidFill>
          <a:schemeClr val="tx1"/>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F1B7F99B-D0D2-6FAA-D802-5CF22B7AFE6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9144000" cy="6858000"/>
          </a:xfrm>
          <a:prstGeom prst="rect">
            <a:avLst/>
          </a:prstGeom>
        </p:spPr>
      </p:pic>
      <p:pic>
        <p:nvPicPr>
          <p:cNvPr id="6" name="Contents">
            <a:hlinkClick r:id="rId4" action="ppaction://hlinksldjump"/>
            <a:extLst>
              <a:ext uri="{FF2B5EF4-FFF2-40B4-BE49-F238E27FC236}">
                <a16:creationId xmlns:a16="http://schemas.microsoft.com/office/drawing/2014/main" id="{8D55A9F0-C06E-DADD-AC01-C72531B1605A}"/>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324000" y="6096619"/>
            <a:ext cx="540000" cy="540000"/>
          </a:xfrm>
          <a:prstGeom prst="rect">
            <a:avLst/>
          </a:prstGeom>
        </p:spPr>
      </p:pic>
      <p:sp>
        <p:nvSpPr>
          <p:cNvPr id="7" name="Running Header">
            <a:extLst>
              <a:ext uri="{FF2B5EF4-FFF2-40B4-BE49-F238E27FC236}">
                <a16:creationId xmlns:a16="http://schemas.microsoft.com/office/drawing/2014/main" id="{7C12EEB7-3958-CBE8-3E02-0DD4465D06D4}"/>
              </a:ext>
            </a:extLst>
          </p:cNvPr>
          <p:cNvSpPr txBox="1"/>
          <p:nvPr userDrawn="1"/>
        </p:nvSpPr>
        <p:spPr>
          <a:xfrm>
            <a:off x="1793717" y="6218686"/>
            <a:ext cx="7106278" cy="338554"/>
          </a:xfrm>
          <a:prstGeom prst="rect">
            <a:avLst/>
          </a:prstGeom>
          <a:noFill/>
        </p:spPr>
        <p:txBody>
          <a:bodyPr wrap="square" rtlCol="0">
            <a:spAutoFit/>
          </a:bodyPr>
          <a:lstStyle/>
          <a:p>
            <a:pPr algn="r">
              <a:spcAft>
                <a:spcPts val="1200"/>
              </a:spcAft>
            </a:pPr>
            <a:r>
              <a:rPr lang="en-GB" sz="1600" spc="-50" baseline="0" dirty="0">
                <a:solidFill>
                  <a:schemeClr val="bg1"/>
                </a:solidFill>
                <a:latin typeface="Roboto" panose="02000000000000000000" pitchFamily="2" charset="0"/>
                <a:ea typeface="Roboto" panose="02000000000000000000" pitchFamily="2" charset="0"/>
              </a:rPr>
              <a:t>Staff Share | </a:t>
            </a:r>
            <a:r>
              <a:rPr lang="en-GB" sz="1600" b="1" spc="-50" baseline="0" dirty="0">
                <a:solidFill>
                  <a:schemeClr val="bg1"/>
                </a:solidFill>
                <a:latin typeface="Roboto" panose="02000000000000000000" pitchFamily="2" charset="0"/>
                <a:ea typeface="Roboto" panose="02000000000000000000" pitchFamily="2" charset="0"/>
              </a:rPr>
              <a:t>End of KS2 Assessments</a:t>
            </a:r>
          </a:p>
        </p:txBody>
      </p:sp>
      <p:pic>
        <p:nvPicPr>
          <p:cNvPr id="4" name="Graphic 3">
            <a:extLst>
              <a:ext uri="{FF2B5EF4-FFF2-40B4-BE49-F238E27FC236}">
                <a16:creationId xmlns:a16="http://schemas.microsoft.com/office/drawing/2014/main" id="{99256D6E-788C-10D9-316A-866E975E9310}"/>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967666" y="6096619"/>
            <a:ext cx="1253726" cy="540000"/>
          </a:xfrm>
          <a:prstGeom prst="rect">
            <a:avLst/>
          </a:prstGeom>
        </p:spPr>
      </p:pic>
    </p:spTree>
    <p:extLst>
      <p:ext uri="{BB962C8B-B14F-4D97-AF65-F5344CB8AC3E}">
        <p14:creationId xmlns:p14="http://schemas.microsoft.com/office/powerpoint/2010/main" val="5200116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tandard (Teal)">
    <p:bg>
      <p:bgPr>
        <a:solidFill>
          <a:schemeClr val="tx1"/>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F1B7F99B-D0D2-6FAA-D802-5CF22B7AFE6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9144000" cy="6858000"/>
          </a:xfrm>
          <a:prstGeom prst="rect">
            <a:avLst/>
          </a:prstGeom>
        </p:spPr>
      </p:pic>
      <p:pic>
        <p:nvPicPr>
          <p:cNvPr id="6" name="Contents">
            <a:hlinkClick r:id="rId4" action="ppaction://hlinksldjump"/>
            <a:extLst>
              <a:ext uri="{FF2B5EF4-FFF2-40B4-BE49-F238E27FC236}">
                <a16:creationId xmlns:a16="http://schemas.microsoft.com/office/drawing/2014/main" id="{8D55A9F0-C06E-DADD-AC01-C72531B1605A}"/>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324000" y="6096619"/>
            <a:ext cx="540000" cy="540000"/>
          </a:xfrm>
          <a:prstGeom prst="rect">
            <a:avLst/>
          </a:prstGeom>
        </p:spPr>
      </p:pic>
      <p:sp>
        <p:nvSpPr>
          <p:cNvPr id="7" name="Running Header">
            <a:extLst>
              <a:ext uri="{FF2B5EF4-FFF2-40B4-BE49-F238E27FC236}">
                <a16:creationId xmlns:a16="http://schemas.microsoft.com/office/drawing/2014/main" id="{7C12EEB7-3958-CBE8-3E02-0DD4465D06D4}"/>
              </a:ext>
            </a:extLst>
          </p:cNvPr>
          <p:cNvSpPr txBox="1"/>
          <p:nvPr userDrawn="1"/>
        </p:nvSpPr>
        <p:spPr>
          <a:xfrm>
            <a:off x="1793717" y="6218686"/>
            <a:ext cx="7106278" cy="338554"/>
          </a:xfrm>
          <a:prstGeom prst="rect">
            <a:avLst/>
          </a:prstGeom>
          <a:noFill/>
        </p:spPr>
        <p:txBody>
          <a:bodyPr wrap="square" rtlCol="0">
            <a:spAutoFit/>
          </a:bodyPr>
          <a:lstStyle/>
          <a:p>
            <a:pPr algn="r">
              <a:spcAft>
                <a:spcPts val="1200"/>
              </a:spcAft>
            </a:pPr>
            <a:r>
              <a:rPr lang="en-GB" sz="1600" spc="-50" baseline="0" dirty="0">
                <a:solidFill>
                  <a:schemeClr val="bg1"/>
                </a:solidFill>
                <a:latin typeface="Roboto" panose="02000000000000000000" pitchFamily="2" charset="0"/>
                <a:ea typeface="Roboto" panose="02000000000000000000" pitchFamily="2" charset="0"/>
              </a:rPr>
              <a:t>Staff Share | </a:t>
            </a:r>
            <a:r>
              <a:rPr lang="en-GB" sz="1600" b="1" spc="-50" baseline="0" dirty="0">
                <a:solidFill>
                  <a:schemeClr val="bg1"/>
                </a:solidFill>
                <a:latin typeface="Roboto" panose="02000000000000000000" pitchFamily="2" charset="0"/>
                <a:ea typeface="Roboto" panose="02000000000000000000" pitchFamily="2" charset="0"/>
              </a:rPr>
              <a:t>End of KS2 Assessments</a:t>
            </a:r>
          </a:p>
        </p:txBody>
      </p:sp>
      <p:pic>
        <p:nvPicPr>
          <p:cNvPr id="4" name="Graphic 3">
            <a:extLst>
              <a:ext uri="{FF2B5EF4-FFF2-40B4-BE49-F238E27FC236}">
                <a16:creationId xmlns:a16="http://schemas.microsoft.com/office/drawing/2014/main" id="{19BA461A-7F70-AC41-9151-B4F09689A204}"/>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967666" y="6096619"/>
            <a:ext cx="1253726" cy="540000"/>
          </a:xfrm>
          <a:prstGeom prst="rect">
            <a:avLst/>
          </a:prstGeom>
        </p:spPr>
      </p:pic>
    </p:spTree>
    <p:extLst>
      <p:ext uri="{BB962C8B-B14F-4D97-AF65-F5344CB8AC3E}">
        <p14:creationId xmlns:p14="http://schemas.microsoft.com/office/powerpoint/2010/main" val="36928246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389201"/>
      </p:ext>
    </p:extLst>
  </p:cSld>
  <p:clrMap bg1="lt1" tx1="dk1" bg2="lt2" tx2="dk2" accent1="accent1" accent2="accent2" accent3="accent3" accent4="accent4" accent5="accent5" accent6="accent6" hlink="hlink" folHlink="folHlink"/>
  <p:sldLayoutIdLst>
    <p:sldLayoutId id="2147483661" r:id="rId1"/>
    <p:sldLayoutId id="2147483663" r:id="rId2"/>
    <p:sldLayoutId id="2147483674" r:id="rId3"/>
    <p:sldLayoutId id="2147483662" r:id="rId4"/>
    <p:sldLayoutId id="2147483675" r:id="rId5"/>
    <p:sldLayoutId id="2147483676" r:id="rId6"/>
    <p:sldLayoutId id="2147483677" r:id="rId7"/>
    <p:sldLayoutId id="2147483678" r:id="rId8"/>
    <p:sldLayoutId id="2147483679" r:id="rId9"/>
    <p:sldLayoutId id="2147483680" r:id="rId10"/>
    <p:sldLayoutId id="2147483681" r:id="rId11"/>
    <p:sldLayoutId id="2147483666" r:id="rId12"/>
  </p:sldLayoutIdLst>
  <p:txStyles>
    <p:titleStyle>
      <a:lvl1pPr algn="l" defTabSz="914400" rtl="0" eaLnBrk="1" latinLnBrk="0" hangingPunct="1">
        <a:lnSpc>
          <a:spcPct val="90000"/>
        </a:lnSpc>
        <a:spcBef>
          <a:spcPct val="0"/>
        </a:spcBef>
        <a:buNone/>
        <a:defRPr sz="3600" b="1" kern="1200">
          <a:solidFill>
            <a:srgbClr val="1C1C1C"/>
          </a:solidFill>
          <a:latin typeface="Twinkl" pitchFamily="50"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Twinkl" pitchFamily="50" charset="0"/>
          <a:ea typeface="Twinkl"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Twinkl" pitchFamily="50" charset="0"/>
          <a:ea typeface="Twinkl"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winkl"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winkl"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winkl"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21A6F9"/>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228093"/>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73" r:id="rId3"/>
    <p:sldLayoutId id="2147483669" r:id="rId4"/>
    <p:sldLayoutId id="2147483670" r:id="rId5"/>
    <p:sldLayoutId id="2147483671"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slide" Target="slide7.xml"/><Relationship Id="rId7" Type="http://schemas.openxmlformats.org/officeDocument/2006/relationships/slide" Target="slide9.xml"/><Relationship Id="rId2" Type="http://schemas.openxmlformats.org/officeDocument/2006/relationships/slide" Target="slide8.xml"/><Relationship Id="rId1" Type="http://schemas.openxmlformats.org/officeDocument/2006/relationships/slideLayout" Target="../slideLayouts/slideLayout3.xml"/><Relationship Id="rId6" Type="http://schemas.openxmlformats.org/officeDocument/2006/relationships/slide" Target="slide3.xml"/><Relationship Id="rId5" Type="http://schemas.openxmlformats.org/officeDocument/2006/relationships/slide" Target="slide4.xml"/><Relationship Id="rId4" Type="http://schemas.openxmlformats.org/officeDocument/2006/relationships/slide" Target="slide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hyperlink" Target="https://www.compare-school-performance.service.gov.uk/find-a-school-in-england" TargetMode="Externa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taff Share">
            <a:extLst>
              <a:ext uri="{FF2B5EF4-FFF2-40B4-BE49-F238E27FC236}">
                <a16:creationId xmlns:a16="http://schemas.microsoft.com/office/drawing/2014/main" id="{A5C9644C-103D-AC1F-B16A-BA0C6F3B9AE0}"/>
              </a:ext>
            </a:extLst>
          </p:cNvPr>
          <p:cNvSpPr>
            <a:spLocks noGrp="1"/>
          </p:cNvSpPr>
          <p:nvPr>
            <p:ph type="title"/>
          </p:nvPr>
        </p:nvSpPr>
        <p:spPr/>
        <p:txBody>
          <a:bodyPr>
            <a:normAutofit fontScale="90000"/>
          </a:bodyPr>
          <a:lstStyle/>
          <a:p>
            <a:r>
              <a:rPr lang="en-GB" noProof="0" dirty="0"/>
              <a:t>Staff Share</a:t>
            </a:r>
          </a:p>
        </p:txBody>
      </p:sp>
    </p:spTree>
    <p:extLst>
      <p:ext uri="{BB962C8B-B14F-4D97-AF65-F5344CB8AC3E}">
        <p14:creationId xmlns:p14="http://schemas.microsoft.com/office/powerpoint/2010/main" val="997014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itle">
            <a:extLst>
              <a:ext uri="{FF2B5EF4-FFF2-40B4-BE49-F238E27FC236}">
                <a16:creationId xmlns:a16="http://schemas.microsoft.com/office/drawing/2014/main" id="{FBCBB8BB-E7F6-7263-CBF7-643943652B5B}"/>
              </a:ext>
            </a:extLst>
          </p:cNvPr>
          <p:cNvSpPr>
            <a:spLocks noGrp="1"/>
          </p:cNvSpPr>
          <p:nvPr>
            <p:ph type="title"/>
          </p:nvPr>
        </p:nvSpPr>
        <p:spPr>
          <a:xfrm>
            <a:off x="324000" y="334669"/>
            <a:ext cx="8496000" cy="648000"/>
          </a:xfrm>
          <a:prstGeom prst="rect">
            <a:avLst/>
          </a:prstGeom>
        </p:spPr>
        <p:txBody>
          <a:bodyPr lIns="216000" tIns="180000" rIns="216000" bIns="180000"/>
          <a:lstStyle/>
          <a:p>
            <a:r>
              <a:rPr lang="en-GB" noProof="0" dirty="0"/>
              <a:t>Contents</a:t>
            </a:r>
          </a:p>
        </p:txBody>
      </p:sp>
      <p:grpSp>
        <p:nvGrpSpPr>
          <p:cNvPr id="26" name="Contents 5">
            <a:extLst>
              <a:ext uri="{FF2B5EF4-FFF2-40B4-BE49-F238E27FC236}">
                <a16:creationId xmlns:a16="http://schemas.microsoft.com/office/drawing/2014/main" id="{E4B93AB6-1368-0ED5-BCC5-0EE0B089E82F}"/>
              </a:ext>
            </a:extLst>
          </p:cNvPr>
          <p:cNvGrpSpPr/>
          <p:nvPr/>
        </p:nvGrpSpPr>
        <p:grpSpPr>
          <a:xfrm>
            <a:off x="323994" y="2993367"/>
            <a:ext cx="3395750" cy="432000"/>
            <a:chOff x="324001" y="2860969"/>
            <a:chExt cx="3395750" cy="432000"/>
          </a:xfrm>
        </p:grpSpPr>
        <p:sp>
          <p:nvSpPr>
            <p:cNvPr id="18" name="Contents 5">
              <a:hlinkClick r:id="rId2" action="ppaction://hlinksldjump"/>
              <a:extLst>
                <a:ext uri="{FF2B5EF4-FFF2-40B4-BE49-F238E27FC236}">
                  <a16:creationId xmlns:a16="http://schemas.microsoft.com/office/drawing/2014/main" id="{DE1DBD26-0A13-BA26-AA3D-450840E28D50}"/>
                </a:ext>
              </a:extLst>
            </p:cNvPr>
            <p:cNvSpPr/>
            <p:nvPr/>
          </p:nvSpPr>
          <p:spPr>
            <a:xfrm rot="16200000" flipV="1">
              <a:off x="1913877" y="1487094"/>
              <a:ext cx="432000" cy="3179749"/>
            </a:xfrm>
            <a:prstGeom prst="round2SameRect">
              <a:avLst>
                <a:gd name="adj1" fmla="val 11982"/>
                <a:gd name="adj2"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lIns="18000" tIns="108000" rIns="0" bIns="108000" rtlCol="0" anchor="ctr"/>
            <a:lstStyle/>
            <a:p>
              <a:r>
                <a:rPr lang="en-US" sz="1600" b="1" noProof="0" dirty="0">
                  <a:solidFill>
                    <a:schemeClr val="bg1"/>
                  </a:solidFill>
                </a:rPr>
                <a:t>What happens with the results?</a:t>
              </a:r>
            </a:p>
          </p:txBody>
        </p:sp>
        <p:sp>
          <p:nvSpPr>
            <p:cNvPr id="17" name="Purple Tab">
              <a:hlinkClick r:id="rId2" action="ppaction://hlinksldjump"/>
              <a:extLst>
                <a:ext uri="{FF2B5EF4-FFF2-40B4-BE49-F238E27FC236}">
                  <a16:creationId xmlns:a16="http://schemas.microsoft.com/office/drawing/2014/main" id="{364FA19E-2E91-783A-8194-30C61334F843}"/>
                </a:ext>
              </a:extLst>
            </p:cNvPr>
            <p:cNvSpPr/>
            <p:nvPr/>
          </p:nvSpPr>
          <p:spPr>
            <a:xfrm rot="16200000">
              <a:off x="216001" y="2968969"/>
              <a:ext cx="432000" cy="216000"/>
            </a:xfrm>
            <a:prstGeom prst="round2SameRect">
              <a:avLst>
                <a:gd name="adj1" fmla="val 18665"/>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grpSp>
        <p:nvGrpSpPr>
          <p:cNvPr id="25" name="Contents 4">
            <a:extLst>
              <a:ext uri="{FF2B5EF4-FFF2-40B4-BE49-F238E27FC236}">
                <a16:creationId xmlns:a16="http://schemas.microsoft.com/office/drawing/2014/main" id="{E9E7D3B1-74C3-7B72-FECC-172C5E143334}"/>
              </a:ext>
            </a:extLst>
          </p:cNvPr>
          <p:cNvGrpSpPr/>
          <p:nvPr/>
        </p:nvGrpSpPr>
        <p:grpSpPr>
          <a:xfrm>
            <a:off x="323994" y="2487582"/>
            <a:ext cx="3475649" cy="432000"/>
            <a:chOff x="324001" y="2385838"/>
            <a:chExt cx="3475649" cy="432000"/>
          </a:xfrm>
        </p:grpSpPr>
        <p:sp>
          <p:nvSpPr>
            <p:cNvPr id="16" name="Contents 4">
              <a:hlinkClick r:id="rId3" action="ppaction://hlinksldjump"/>
              <a:extLst>
                <a:ext uri="{FF2B5EF4-FFF2-40B4-BE49-F238E27FC236}">
                  <a16:creationId xmlns:a16="http://schemas.microsoft.com/office/drawing/2014/main" id="{5579AEE5-74E5-7273-6F74-2051707F5F7F}"/>
                </a:ext>
              </a:extLst>
            </p:cNvPr>
            <p:cNvSpPr/>
            <p:nvPr/>
          </p:nvSpPr>
          <p:spPr>
            <a:xfrm rot="16200000" flipV="1">
              <a:off x="1953826" y="972014"/>
              <a:ext cx="432000" cy="3259648"/>
            </a:xfrm>
            <a:prstGeom prst="round2SameRect">
              <a:avLst>
                <a:gd name="adj1" fmla="val 11982"/>
                <a:gd name="adj2"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lIns="18000" tIns="108000" rIns="0" bIns="108000" rtlCol="0" anchor="ctr"/>
            <a:lstStyle/>
            <a:p>
              <a:r>
                <a:rPr lang="en-US" sz="1600" b="1" noProof="0" dirty="0">
                  <a:solidFill>
                    <a:schemeClr val="bg1"/>
                  </a:solidFill>
                </a:rPr>
                <a:t>How are the tests administered?</a:t>
              </a:r>
            </a:p>
          </p:txBody>
        </p:sp>
        <p:sp>
          <p:nvSpPr>
            <p:cNvPr id="14" name="Violet Tab">
              <a:hlinkClick r:id="rId3" action="ppaction://hlinksldjump"/>
              <a:extLst>
                <a:ext uri="{FF2B5EF4-FFF2-40B4-BE49-F238E27FC236}">
                  <a16:creationId xmlns:a16="http://schemas.microsoft.com/office/drawing/2014/main" id="{AEB40A03-108C-1AB6-5C08-207F8BB931F9}"/>
                </a:ext>
              </a:extLst>
            </p:cNvPr>
            <p:cNvSpPr/>
            <p:nvPr/>
          </p:nvSpPr>
          <p:spPr>
            <a:xfrm rot="16200000">
              <a:off x="216001" y="2493838"/>
              <a:ext cx="432000" cy="216000"/>
            </a:xfrm>
            <a:prstGeom prst="round2SameRect">
              <a:avLst>
                <a:gd name="adj1" fmla="val 18665"/>
                <a:gd name="adj2"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grpSp>
        <p:nvGrpSpPr>
          <p:cNvPr id="24" name="Contents 3">
            <a:extLst>
              <a:ext uri="{FF2B5EF4-FFF2-40B4-BE49-F238E27FC236}">
                <a16:creationId xmlns:a16="http://schemas.microsoft.com/office/drawing/2014/main" id="{62F31B70-2FCF-2297-9901-63C978CF0F0B}"/>
              </a:ext>
            </a:extLst>
          </p:cNvPr>
          <p:cNvGrpSpPr/>
          <p:nvPr/>
        </p:nvGrpSpPr>
        <p:grpSpPr>
          <a:xfrm>
            <a:off x="323994" y="1980799"/>
            <a:ext cx="3475649" cy="432000"/>
            <a:chOff x="324001" y="1916557"/>
            <a:chExt cx="3475649" cy="432000"/>
          </a:xfrm>
        </p:grpSpPr>
        <p:sp>
          <p:nvSpPr>
            <p:cNvPr id="13" name="Contents 3">
              <a:hlinkClick r:id="rId4" action="ppaction://hlinksldjump"/>
              <a:extLst>
                <a:ext uri="{FF2B5EF4-FFF2-40B4-BE49-F238E27FC236}">
                  <a16:creationId xmlns:a16="http://schemas.microsoft.com/office/drawing/2014/main" id="{F22190BB-21A9-4583-FD32-D04AF876F973}"/>
                </a:ext>
              </a:extLst>
            </p:cNvPr>
            <p:cNvSpPr/>
            <p:nvPr/>
          </p:nvSpPr>
          <p:spPr>
            <a:xfrm rot="16200000" flipV="1">
              <a:off x="1953826" y="502733"/>
              <a:ext cx="432000" cy="3259648"/>
            </a:xfrm>
            <a:prstGeom prst="round2SameRect">
              <a:avLst>
                <a:gd name="adj1" fmla="val 11982"/>
                <a:gd name="adj2"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lIns="18000" tIns="108000" rIns="0" bIns="108000" rtlCol="0" anchor="ctr"/>
            <a:lstStyle/>
            <a:p>
              <a:r>
                <a:rPr lang="en-US" sz="1600" b="1" noProof="0" dirty="0">
                  <a:solidFill>
                    <a:schemeClr val="bg1"/>
                  </a:solidFill>
                </a:rPr>
                <a:t>What are the children tested on?</a:t>
              </a:r>
            </a:p>
          </p:txBody>
        </p:sp>
        <p:sp>
          <p:nvSpPr>
            <p:cNvPr id="12" name="Blue Tab">
              <a:hlinkClick r:id="rId4" action="ppaction://hlinksldjump"/>
              <a:extLst>
                <a:ext uri="{FF2B5EF4-FFF2-40B4-BE49-F238E27FC236}">
                  <a16:creationId xmlns:a16="http://schemas.microsoft.com/office/drawing/2014/main" id="{043093F0-1841-BE41-83FA-22C8368202B0}"/>
                </a:ext>
              </a:extLst>
            </p:cNvPr>
            <p:cNvSpPr/>
            <p:nvPr/>
          </p:nvSpPr>
          <p:spPr>
            <a:xfrm rot="16200000">
              <a:off x="216001" y="2024557"/>
              <a:ext cx="432000" cy="216000"/>
            </a:xfrm>
            <a:prstGeom prst="round2SameRect">
              <a:avLst>
                <a:gd name="adj1" fmla="val 18665"/>
                <a:gd name="adj2"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grpSp>
        <p:nvGrpSpPr>
          <p:cNvPr id="23" name="Contents 2">
            <a:extLst>
              <a:ext uri="{FF2B5EF4-FFF2-40B4-BE49-F238E27FC236}">
                <a16:creationId xmlns:a16="http://schemas.microsoft.com/office/drawing/2014/main" id="{F78A9547-0A04-86CE-9DF8-275C56A9F01C}"/>
              </a:ext>
            </a:extLst>
          </p:cNvPr>
          <p:cNvGrpSpPr/>
          <p:nvPr/>
        </p:nvGrpSpPr>
        <p:grpSpPr>
          <a:xfrm>
            <a:off x="323994" y="1474015"/>
            <a:ext cx="2587882" cy="432000"/>
            <a:chOff x="324001" y="1442362"/>
            <a:chExt cx="2587882" cy="432000"/>
          </a:xfrm>
        </p:grpSpPr>
        <p:sp>
          <p:nvSpPr>
            <p:cNvPr id="11" name="Contents 2">
              <a:hlinkClick r:id="rId5" action="ppaction://hlinksldjump"/>
              <a:extLst>
                <a:ext uri="{FF2B5EF4-FFF2-40B4-BE49-F238E27FC236}">
                  <a16:creationId xmlns:a16="http://schemas.microsoft.com/office/drawing/2014/main" id="{09EAEE62-CF52-331D-2B57-0F3C12AEFE10}"/>
                </a:ext>
              </a:extLst>
            </p:cNvPr>
            <p:cNvSpPr/>
            <p:nvPr/>
          </p:nvSpPr>
          <p:spPr>
            <a:xfrm rot="16200000" flipV="1">
              <a:off x="1509943" y="472421"/>
              <a:ext cx="432000" cy="2371881"/>
            </a:xfrm>
            <a:prstGeom prst="round2SameRect">
              <a:avLst>
                <a:gd name="adj1" fmla="val 11982"/>
                <a:gd name="adj2"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lIns="18000" tIns="108000" rIns="0" bIns="108000" rtlCol="0" anchor="ctr"/>
            <a:lstStyle/>
            <a:p>
              <a:r>
                <a:rPr lang="en-GB" sz="1600" b="1" noProof="0" dirty="0">
                  <a:solidFill>
                    <a:schemeClr val="bg1"/>
                  </a:solidFill>
                </a:rPr>
                <a:t>When do they happen?</a:t>
              </a:r>
            </a:p>
          </p:txBody>
        </p:sp>
        <p:sp>
          <p:nvSpPr>
            <p:cNvPr id="10" name="Navy Tab">
              <a:hlinkClick r:id="rId5" action="ppaction://hlinksldjump"/>
              <a:extLst>
                <a:ext uri="{FF2B5EF4-FFF2-40B4-BE49-F238E27FC236}">
                  <a16:creationId xmlns:a16="http://schemas.microsoft.com/office/drawing/2014/main" id="{90DDA59B-5026-6733-23DF-C84777CBED86}"/>
                </a:ext>
              </a:extLst>
            </p:cNvPr>
            <p:cNvSpPr/>
            <p:nvPr/>
          </p:nvSpPr>
          <p:spPr>
            <a:xfrm rot="16200000">
              <a:off x="216001" y="1550362"/>
              <a:ext cx="432000" cy="216000"/>
            </a:xfrm>
            <a:prstGeom prst="round2SameRect">
              <a:avLst>
                <a:gd name="adj1" fmla="val 18665"/>
                <a:gd name="adj2"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accent6"/>
                </a:solidFill>
              </a:endParaRPr>
            </a:p>
          </p:txBody>
        </p:sp>
      </p:grpSp>
      <p:grpSp>
        <p:nvGrpSpPr>
          <p:cNvPr id="22" name="Contents 1">
            <a:extLst>
              <a:ext uri="{FF2B5EF4-FFF2-40B4-BE49-F238E27FC236}">
                <a16:creationId xmlns:a16="http://schemas.microsoft.com/office/drawing/2014/main" id="{2EE0981D-64D1-53A0-C0BF-60F8BD7DF210}"/>
              </a:ext>
            </a:extLst>
          </p:cNvPr>
          <p:cNvGrpSpPr/>
          <p:nvPr/>
        </p:nvGrpSpPr>
        <p:grpSpPr>
          <a:xfrm>
            <a:off x="324001" y="967231"/>
            <a:ext cx="4363409" cy="432000"/>
            <a:chOff x="324001" y="967231"/>
            <a:chExt cx="4363409" cy="432000"/>
          </a:xfrm>
        </p:grpSpPr>
        <p:sp>
          <p:nvSpPr>
            <p:cNvPr id="8" name="Contents 1">
              <a:hlinkClick r:id="rId6" action="ppaction://hlinksldjump"/>
              <a:extLst>
                <a:ext uri="{FF2B5EF4-FFF2-40B4-BE49-F238E27FC236}">
                  <a16:creationId xmlns:a16="http://schemas.microsoft.com/office/drawing/2014/main" id="{FE7103D1-764D-7285-6FF6-4FC8B991433B}"/>
                </a:ext>
              </a:extLst>
            </p:cNvPr>
            <p:cNvSpPr/>
            <p:nvPr/>
          </p:nvSpPr>
          <p:spPr>
            <a:xfrm rot="16200000" flipV="1">
              <a:off x="2397706" y="-890473"/>
              <a:ext cx="432000" cy="4147408"/>
            </a:xfrm>
            <a:prstGeom prst="round2SameRect">
              <a:avLst>
                <a:gd name="adj1" fmla="val 11982"/>
                <a:gd name="adj2"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lIns="18000" tIns="108000" rIns="0" bIns="108000" rtlCol="0" anchor="ctr"/>
            <a:lstStyle/>
            <a:p>
              <a:r>
                <a:rPr lang="en-US" sz="1600" b="1" noProof="0" dirty="0">
                  <a:solidFill>
                    <a:schemeClr val="bg1"/>
                  </a:solidFill>
                </a:rPr>
                <a:t>What are end of key stage 2 assessments?</a:t>
              </a:r>
            </a:p>
          </p:txBody>
        </p:sp>
        <p:sp>
          <p:nvSpPr>
            <p:cNvPr id="7" name="Orange Tab">
              <a:hlinkClick r:id="rId6" action="ppaction://hlinksldjump"/>
              <a:extLst>
                <a:ext uri="{FF2B5EF4-FFF2-40B4-BE49-F238E27FC236}">
                  <a16:creationId xmlns:a16="http://schemas.microsoft.com/office/drawing/2014/main" id="{46A5A0A2-7365-5837-AE25-CF5C1F893A8D}"/>
                </a:ext>
              </a:extLst>
            </p:cNvPr>
            <p:cNvSpPr/>
            <p:nvPr/>
          </p:nvSpPr>
          <p:spPr>
            <a:xfrm rot="16200000">
              <a:off x="216001" y="1075231"/>
              <a:ext cx="432000" cy="216000"/>
            </a:xfrm>
            <a:prstGeom prst="round2SameRect">
              <a:avLst>
                <a:gd name="adj1" fmla="val 18665"/>
                <a:gd name="adj2" fmla="val 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bg1"/>
                </a:solidFill>
              </a:endParaRPr>
            </a:p>
          </p:txBody>
        </p:sp>
      </p:grpSp>
      <p:grpSp>
        <p:nvGrpSpPr>
          <p:cNvPr id="21" name="Contents 3">
            <a:extLst>
              <a:ext uri="{FF2B5EF4-FFF2-40B4-BE49-F238E27FC236}">
                <a16:creationId xmlns:a16="http://schemas.microsoft.com/office/drawing/2014/main" id="{EAD3AFC6-C9A4-27EA-28D2-0C7B652BD86E}"/>
              </a:ext>
            </a:extLst>
          </p:cNvPr>
          <p:cNvGrpSpPr/>
          <p:nvPr/>
        </p:nvGrpSpPr>
        <p:grpSpPr>
          <a:xfrm>
            <a:off x="323994" y="3500149"/>
            <a:ext cx="2800946" cy="432000"/>
            <a:chOff x="324001" y="1916557"/>
            <a:chExt cx="2800946" cy="432000"/>
          </a:xfrm>
        </p:grpSpPr>
        <p:sp>
          <p:nvSpPr>
            <p:cNvPr id="27" name="Contents 3">
              <a:hlinkClick r:id="rId7" action="ppaction://hlinksldjump"/>
              <a:extLst>
                <a:ext uri="{FF2B5EF4-FFF2-40B4-BE49-F238E27FC236}">
                  <a16:creationId xmlns:a16="http://schemas.microsoft.com/office/drawing/2014/main" id="{FB055C56-30C4-F861-0DFE-B9423DFE32F8}"/>
                </a:ext>
              </a:extLst>
            </p:cNvPr>
            <p:cNvSpPr/>
            <p:nvPr/>
          </p:nvSpPr>
          <p:spPr>
            <a:xfrm rot="16200000" flipV="1">
              <a:off x="1616475" y="840084"/>
              <a:ext cx="432000" cy="2584945"/>
            </a:xfrm>
            <a:prstGeom prst="round2SameRect">
              <a:avLst>
                <a:gd name="adj1" fmla="val 11982"/>
                <a:gd name="adj2"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lIns="18000" tIns="108000" rIns="0" bIns="108000" rtlCol="0" anchor="ctr"/>
            <a:lstStyle/>
            <a:p>
              <a:r>
                <a:rPr lang="en-US" sz="1600" b="1" noProof="0" dirty="0">
                  <a:solidFill>
                    <a:schemeClr val="bg1"/>
                  </a:solidFill>
                </a:rPr>
                <a:t>How can I help my child?</a:t>
              </a:r>
            </a:p>
          </p:txBody>
        </p:sp>
        <p:sp>
          <p:nvSpPr>
            <p:cNvPr id="28" name="Blue Tab">
              <a:hlinkClick r:id="rId7" action="ppaction://hlinksldjump"/>
              <a:extLst>
                <a:ext uri="{FF2B5EF4-FFF2-40B4-BE49-F238E27FC236}">
                  <a16:creationId xmlns:a16="http://schemas.microsoft.com/office/drawing/2014/main" id="{32957948-A41B-1339-85BC-9C5AB9A7B2CA}"/>
                </a:ext>
              </a:extLst>
            </p:cNvPr>
            <p:cNvSpPr/>
            <p:nvPr/>
          </p:nvSpPr>
          <p:spPr>
            <a:xfrm rot="16200000">
              <a:off x="216001" y="2024557"/>
              <a:ext cx="432000" cy="216000"/>
            </a:xfrm>
            <a:prstGeom prst="round2SameRect">
              <a:avLst>
                <a:gd name="adj1" fmla="val 18665"/>
                <a:gd name="adj2" fmla="val 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spTree>
    <p:extLst>
      <p:ext uri="{BB962C8B-B14F-4D97-AF65-F5344CB8AC3E}">
        <p14:creationId xmlns:p14="http://schemas.microsoft.com/office/powerpoint/2010/main" val="1027603777"/>
      </p:ext>
    </p:extLst>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fade">
                                      <p:cBhvr>
                                        <p:cTn id="7" dur="500"/>
                                        <p:tgtEl>
                                          <p:spTgt spid="4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500"/>
                                        <p:tgtEl>
                                          <p:spTgt spid="22"/>
                                        </p:tgtEl>
                                      </p:cBhvr>
                                    </p:animEffect>
                                  </p:childTnLst>
                                </p:cTn>
                              </p:par>
                              <p:par>
                                <p:cTn id="12" presetID="10" presetClass="entr" presetSubtype="0" fill="hold" nodeType="withEffect">
                                  <p:stCondLst>
                                    <p:cond delay="0"/>
                                  </p:stCondLst>
                                  <p:childTnLst>
                                    <p:set>
                                      <p:cBhvr>
                                        <p:cTn id="13" dur="1" fill="hold">
                                          <p:stCondLst>
                                            <p:cond delay="0"/>
                                          </p:stCondLst>
                                        </p:cTn>
                                        <p:tgtEl>
                                          <p:spTgt spid="23"/>
                                        </p:tgtEl>
                                        <p:attrNameLst>
                                          <p:attrName>style.visibility</p:attrName>
                                        </p:attrNameLst>
                                      </p:cBhvr>
                                      <p:to>
                                        <p:strVal val="visible"/>
                                      </p:to>
                                    </p:set>
                                    <p:animEffect transition="in" filter="fade">
                                      <p:cBhvr>
                                        <p:cTn id="14" dur="500"/>
                                        <p:tgtEl>
                                          <p:spTgt spid="23"/>
                                        </p:tgtEl>
                                      </p:cBhvr>
                                    </p:animEffect>
                                  </p:childTnLst>
                                </p:cTn>
                              </p:par>
                              <p:par>
                                <p:cTn id="15" presetID="10" presetClass="entr" presetSubtype="0" fill="hold" nodeType="with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500"/>
                                        <p:tgtEl>
                                          <p:spTgt spid="24"/>
                                        </p:tgtEl>
                                      </p:cBhvr>
                                    </p:animEffect>
                                  </p:childTnLst>
                                </p:cTn>
                              </p:par>
                              <p:par>
                                <p:cTn id="18" presetID="10" presetClass="entr" presetSubtype="0" fill="hold" nodeType="with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fade">
                                      <p:cBhvr>
                                        <p:cTn id="20" dur="500"/>
                                        <p:tgtEl>
                                          <p:spTgt spid="25"/>
                                        </p:tgtEl>
                                      </p:cBhvr>
                                    </p:animEffect>
                                  </p:childTnLst>
                                </p:cTn>
                              </p:par>
                              <p:par>
                                <p:cTn id="21" presetID="10" presetClass="entr" presetSubtype="0" fill="hold" nodeType="withEffect">
                                  <p:stCondLst>
                                    <p:cond delay="0"/>
                                  </p:stCondLst>
                                  <p:childTnLst>
                                    <p:set>
                                      <p:cBhvr>
                                        <p:cTn id="22" dur="1" fill="hold">
                                          <p:stCondLst>
                                            <p:cond delay="0"/>
                                          </p:stCondLst>
                                        </p:cTn>
                                        <p:tgtEl>
                                          <p:spTgt spid="26"/>
                                        </p:tgtEl>
                                        <p:attrNameLst>
                                          <p:attrName>style.visibility</p:attrName>
                                        </p:attrNameLst>
                                      </p:cBhvr>
                                      <p:to>
                                        <p:strVal val="visible"/>
                                      </p:to>
                                    </p:set>
                                    <p:animEffect transition="in" filter="fade">
                                      <p:cBhvr>
                                        <p:cTn id="23" dur="500"/>
                                        <p:tgtEl>
                                          <p:spTgt spid="26"/>
                                        </p:tgtEl>
                                      </p:cBhvr>
                                    </p:animEffect>
                                  </p:childTnLst>
                                </p:cTn>
                              </p:par>
                              <p:par>
                                <p:cTn id="24" presetID="10" presetClass="entr" presetSubtype="0" fill="hold" nodeType="with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fade">
                                      <p:cBhvr>
                                        <p:cTn id="2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a:extLst>
              <a:ext uri="{FF2B5EF4-FFF2-40B4-BE49-F238E27FC236}">
                <a16:creationId xmlns:a16="http://schemas.microsoft.com/office/drawing/2014/main" id="{29F57B20-CF11-2F4F-F401-F7622D49CC4B}"/>
              </a:ext>
            </a:extLst>
          </p:cNvPr>
          <p:cNvSpPr>
            <a:spLocks noGrp="1"/>
          </p:cNvSpPr>
          <p:nvPr>
            <p:ph type="title" idx="4294967295"/>
          </p:nvPr>
        </p:nvSpPr>
        <p:spPr>
          <a:xfrm>
            <a:off x="647999" y="334666"/>
            <a:ext cx="8172450" cy="647700"/>
          </a:xfrm>
          <a:prstGeom prst="rect">
            <a:avLst/>
          </a:prstGeom>
          <a:solidFill>
            <a:schemeClr val="bg2"/>
          </a:solidFill>
        </p:spPr>
        <p:txBody>
          <a:bodyPr lIns="144000" tIns="72000" rIns="144000" bIns="0" anchor="ctr"/>
          <a:lstStyle/>
          <a:p>
            <a:r>
              <a:rPr lang="en-US" sz="3400" spc="-150" dirty="0">
                <a:solidFill>
                  <a:schemeClr val="bg1"/>
                </a:solidFill>
                <a:latin typeface="Roboto" panose="02000000000000000000" pitchFamily="2" charset="0"/>
                <a:ea typeface="Roboto" panose="02000000000000000000" pitchFamily="2" charset="0"/>
              </a:rPr>
              <a:t>What are end of key stage 2 assessments?</a:t>
            </a:r>
            <a:endParaRPr lang="en-GB" sz="3400" spc="-150" noProof="0" dirty="0">
              <a:solidFill>
                <a:schemeClr val="bg1"/>
              </a:solidFill>
              <a:latin typeface="Roboto" panose="02000000000000000000" pitchFamily="2" charset="0"/>
              <a:ea typeface="Roboto" panose="02000000000000000000" pitchFamily="2" charset="0"/>
            </a:endParaRPr>
          </a:p>
        </p:txBody>
      </p:sp>
      <p:sp>
        <p:nvSpPr>
          <p:cNvPr id="3" name="Orange Tab">
            <a:extLst>
              <a:ext uri="{FF2B5EF4-FFF2-40B4-BE49-F238E27FC236}">
                <a16:creationId xmlns:a16="http://schemas.microsoft.com/office/drawing/2014/main" id="{09719106-0DF3-0EF9-AE20-619D7020C66D}"/>
              </a:ext>
            </a:extLst>
          </p:cNvPr>
          <p:cNvSpPr/>
          <p:nvPr/>
        </p:nvSpPr>
        <p:spPr>
          <a:xfrm rot="16200000">
            <a:off x="161998" y="496667"/>
            <a:ext cx="648000" cy="324000"/>
          </a:xfrm>
          <a:prstGeom prst="round2SameRect">
            <a:avLst>
              <a:gd name="adj1" fmla="val 18665"/>
              <a:gd name="adj2" fmla="val 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bg1"/>
              </a:solidFill>
            </a:endParaRPr>
          </a:p>
        </p:txBody>
      </p:sp>
      <p:sp>
        <p:nvSpPr>
          <p:cNvPr id="2" name="Body Text">
            <a:extLst>
              <a:ext uri="{FF2B5EF4-FFF2-40B4-BE49-F238E27FC236}">
                <a16:creationId xmlns:a16="http://schemas.microsoft.com/office/drawing/2014/main" id="{C28E9ACF-381B-6143-3623-E26E392E24B1}"/>
              </a:ext>
            </a:extLst>
          </p:cNvPr>
          <p:cNvSpPr/>
          <p:nvPr/>
        </p:nvSpPr>
        <p:spPr>
          <a:xfrm>
            <a:off x="324000" y="2077378"/>
            <a:ext cx="8496000" cy="3693112"/>
          </a:xfrm>
          <a:prstGeom prst="roundRect">
            <a:avLst>
              <a:gd name="adj" fmla="val 97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216000" tIns="180000" rIns="216000" bIns="180000" rtlCol="0" anchor="t"/>
          <a:lstStyle/>
          <a:p>
            <a:pPr marL="216000" indent="-144000">
              <a:lnSpc>
                <a:spcPct val="114000"/>
              </a:lnSpc>
              <a:spcAft>
                <a:spcPts val="600"/>
              </a:spcAft>
              <a:buFont typeface="Arial" panose="020B0604020202020204" pitchFamily="34" charset="0"/>
              <a:buChar char="•"/>
            </a:pPr>
            <a:r>
              <a:rPr lang="en-GB" sz="1600" dirty="0">
                <a:solidFill>
                  <a:schemeClr val="bg1"/>
                </a:solidFill>
              </a:rPr>
              <a:t>All children are assessed during the last term of year 6. The aim of the tests is to establish whether pupils are working at an expected level in English and maths for the end of primary school and the start of secondary school. </a:t>
            </a:r>
          </a:p>
          <a:p>
            <a:pPr marL="216000" indent="-144000">
              <a:lnSpc>
                <a:spcPct val="114000"/>
              </a:lnSpc>
              <a:spcAft>
                <a:spcPts val="600"/>
              </a:spcAft>
              <a:buFont typeface="Arial" panose="020B0604020202020204" pitchFamily="34" charset="0"/>
              <a:buChar char="•"/>
            </a:pPr>
            <a:r>
              <a:rPr lang="en-GB" sz="1600" dirty="0">
                <a:solidFill>
                  <a:schemeClr val="bg1"/>
                </a:solidFill>
              </a:rPr>
              <a:t>The results of the tests do not tell us how accomplished children are in other areas, such as sport, music or art. </a:t>
            </a:r>
          </a:p>
          <a:p>
            <a:pPr marL="216000" indent="-144000">
              <a:lnSpc>
                <a:spcPct val="114000"/>
              </a:lnSpc>
              <a:spcAft>
                <a:spcPts val="600"/>
              </a:spcAft>
              <a:buFont typeface="Arial" panose="020B0604020202020204" pitchFamily="34" charset="0"/>
              <a:buChar char="•"/>
            </a:pPr>
            <a:r>
              <a:rPr lang="en-GB" sz="1600" dirty="0">
                <a:solidFill>
                  <a:schemeClr val="bg1"/>
                </a:solidFill>
              </a:rPr>
              <a:t>Pupils sit six different tests in three subject areas: maths, English reading and English grammar, punctuation and spelling. </a:t>
            </a:r>
          </a:p>
          <a:p>
            <a:pPr marL="216000" indent="-144000">
              <a:lnSpc>
                <a:spcPct val="114000"/>
              </a:lnSpc>
              <a:spcAft>
                <a:spcPts val="600"/>
              </a:spcAft>
              <a:buFont typeface="Arial" panose="020B0604020202020204" pitchFamily="34" charset="0"/>
              <a:buChar char="•"/>
            </a:pPr>
            <a:r>
              <a:rPr lang="en-GB" sz="1600" dirty="0">
                <a:solidFill>
                  <a:schemeClr val="bg1"/>
                </a:solidFill>
              </a:rPr>
              <a:t>English writing and science judgements are made by the pupils’ teachers through teacher assessment, based on evidence of independent writing and work gathered over the course of year 6.</a:t>
            </a:r>
          </a:p>
        </p:txBody>
      </p:sp>
      <p:sp>
        <p:nvSpPr>
          <p:cNvPr id="4" name="Action Box">
            <a:extLst>
              <a:ext uri="{FF2B5EF4-FFF2-40B4-BE49-F238E27FC236}">
                <a16:creationId xmlns:a16="http://schemas.microsoft.com/office/drawing/2014/main" id="{48DBFDA4-0A91-2920-60F0-7E40548E29D7}"/>
              </a:ext>
            </a:extLst>
          </p:cNvPr>
          <p:cNvSpPr/>
          <p:nvPr/>
        </p:nvSpPr>
        <p:spPr>
          <a:xfrm>
            <a:off x="324000" y="1096411"/>
            <a:ext cx="8496000" cy="927702"/>
          </a:xfrm>
          <a:prstGeom prst="roundRect">
            <a:avLst>
              <a:gd name="adj" fmla="val 481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180000" rIns="216000" bIns="180000" rtlCol="0" anchor="t">
            <a:noAutofit/>
          </a:bodyPr>
          <a:lstStyle/>
          <a:p>
            <a:pPr>
              <a:lnSpc>
                <a:spcPct val="114000"/>
              </a:lnSpc>
            </a:pPr>
            <a:r>
              <a:rPr lang="en-GB" sz="1600" b="1" dirty="0">
                <a:solidFill>
                  <a:schemeClr val="bg2"/>
                </a:solidFill>
              </a:rPr>
              <a:t>What you might know as SATs, or standard attainment tests, are national curriculum tests that are usually taken by children at the end of key stage 2.</a:t>
            </a:r>
          </a:p>
        </p:txBody>
      </p:sp>
    </p:spTree>
    <p:extLst>
      <p:ext uri="{BB962C8B-B14F-4D97-AF65-F5344CB8AC3E}">
        <p14:creationId xmlns:p14="http://schemas.microsoft.com/office/powerpoint/2010/main" val="1286237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71EBAD-0CA8-5D6D-EDFF-5FD98E010819}"/>
            </a:ext>
          </a:extLst>
        </p:cNvPr>
        <p:cNvGrpSpPr/>
        <p:nvPr/>
      </p:nvGrpSpPr>
      <p:grpSpPr>
        <a:xfrm>
          <a:off x="0" y="0"/>
          <a:ext cx="0" cy="0"/>
          <a:chOff x="0" y="0"/>
          <a:chExt cx="0" cy="0"/>
        </a:xfrm>
      </p:grpSpPr>
      <p:sp>
        <p:nvSpPr>
          <p:cNvPr id="6" name="Title">
            <a:extLst>
              <a:ext uri="{FF2B5EF4-FFF2-40B4-BE49-F238E27FC236}">
                <a16:creationId xmlns:a16="http://schemas.microsoft.com/office/drawing/2014/main" id="{1C619B8E-F3D7-2528-4018-20F98940C23B}"/>
              </a:ext>
            </a:extLst>
          </p:cNvPr>
          <p:cNvSpPr>
            <a:spLocks noGrp="1"/>
          </p:cNvSpPr>
          <p:nvPr>
            <p:ph type="title" idx="4294967295"/>
          </p:nvPr>
        </p:nvSpPr>
        <p:spPr>
          <a:xfrm>
            <a:off x="647999" y="334967"/>
            <a:ext cx="8172450" cy="647700"/>
          </a:xfrm>
          <a:prstGeom prst="rect">
            <a:avLst/>
          </a:prstGeom>
          <a:solidFill>
            <a:schemeClr val="bg2"/>
          </a:solidFill>
        </p:spPr>
        <p:txBody>
          <a:bodyPr lIns="144000" tIns="72000" rIns="144000" bIns="0" anchor="ctr"/>
          <a:lstStyle/>
          <a:p>
            <a:r>
              <a:rPr lang="en-GB" spc="-150" dirty="0">
                <a:solidFill>
                  <a:schemeClr val="bg1"/>
                </a:solidFill>
                <a:latin typeface="Roboto" panose="02000000000000000000" pitchFamily="2" charset="0"/>
                <a:ea typeface="Roboto" panose="02000000000000000000" pitchFamily="2" charset="0"/>
              </a:rPr>
              <a:t>When do they happen?</a:t>
            </a:r>
            <a:endParaRPr lang="en-GB" spc="-150" noProof="0" dirty="0">
              <a:solidFill>
                <a:schemeClr val="bg1"/>
              </a:solidFill>
              <a:latin typeface="Roboto" panose="02000000000000000000" pitchFamily="2" charset="0"/>
              <a:ea typeface="Roboto" panose="02000000000000000000" pitchFamily="2" charset="0"/>
            </a:endParaRPr>
          </a:p>
        </p:txBody>
      </p:sp>
      <p:sp>
        <p:nvSpPr>
          <p:cNvPr id="3" name="Orange Tab">
            <a:extLst>
              <a:ext uri="{FF2B5EF4-FFF2-40B4-BE49-F238E27FC236}">
                <a16:creationId xmlns:a16="http://schemas.microsoft.com/office/drawing/2014/main" id="{ABA876D9-BDE1-2721-FB07-9441BC9484B4}"/>
              </a:ext>
            </a:extLst>
          </p:cNvPr>
          <p:cNvSpPr/>
          <p:nvPr/>
        </p:nvSpPr>
        <p:spPr>
          <a:xfrm rot="16200000">
            <a:off x="161998" y="496667"/>
            <a:ext cx="648000" cy="324000"/>
          </a:xfrm>
          <a:prstGeom prst="round2SameRect">
            <a:avLst>
              <a:gd name="adj1" fmla="val 18665"/>
              <a:gd name="adj2"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bg1"/>
              </a:solidFill>
            </a:endParaRPr>
          </a:p>
        </p:txBody>
      </p:sp>
      <p:sp>
        <p:nvSpPr>
          <p:cNvPr id="2" name="Body Text">
            <a:extLst>
              <a:ext uri="{FF2B5EF4-FFF2-40B4-BE49-F238E27FC236}">
                <a16:creationId xmlns:a16="http://schemas.microsoft.com/office/drawing/2014/main" id="{99691809-5647-0C80-85A8-4502B115ECB0}"/>
              </a:ext>
            </a:extLst>
          </p:cNvPr>
          <p:cNvSpPr/>
          <p:nvPr/>
        </p:nvSpPr>
        <p:spPr>
          <a:xfrm>
            <a:off x="324000" y="1961964"/>
            <a:ext cx="3636000" cy="756000"/>
          </a:xfrm>
          <a:prstGeom prst="roundRect">
            <a:avLst>
              <a:gd name="adj" fmla="val 591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08000" rtlCol="0" anchor="ctr"/>
          <a:lstStyle/>
          <a:p>
            <a:pPr>
              <a:lnSpc>
                <a:spcPct val="114000"/>
              </a:lnSpc>
            </a:pPr>
            <a:r>
              <a:rPr lang="en-GB" sz="2000" b="1" dirty="0">
                <a:solidFill>
                  <a:schemeClr val="bg1"/>
                </a:solidFill>
              </a:rPr>
              <a:t>Assessment week</a:t>
            </a:r>
          </a:p>
        </p:txBody>
      </p:sp>
      <p:sp>
        <p:nvSpPr>
          <p:cNvPr id="4" name="Action Box">
            <a:extLst>
              <a:ext uri="{FF2B5EF4-FFF2-40B4-BE49-F238E27FC236}">
                <a16:creationId xmlns:a16="http://schemas.microsoft.com/office/drawing/2014/main" id="{A75E067A-0570-FABC-AC67-C28267517518}"/>
              </a:ext>
            </a:extLst>
          </p:cNvPr>
          <p:cNvSpPr/>
          <p:nvPr/>
        </p:nvSpPr>
        <p:spPr>
          <a:xfrm>
            <a:off x="324000" y="980997"/>
            <a:ext cx="8496000" cy="927702"/>
          </a:xfrm>
          <a:prstGeom prst="roundRect">
            <a:avLst>
              <a:gd name="adj" fmla="val 4815"/>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216000" tIns="180000" rIns="216000" bIns="180000" rtlCol="0" anchor="t">
            <a:noAutofit/>
          </a:bodyPr>
          <a:lstStyle/>
          <a:p>
            <a:pPr>
              <a:lnSpc>
                <a:spcPct val="114000"/>
              </a:lnSpc>
            </a:pPr>
            <a:r>
              <a:rPr lang="en-GB" sz="1600" dirty="0">
                <a:solidFill>
                  <a:schemeClr val="bg1"/>
                </a:solidFill>
              </a:rPr>
              <a:t>Every primary school will test their pupils on the same subject at the same time during the week of the tests. The schedule of tests for this year looks like this:</a:t>
            </a:r>
          </a:p>
        </p:txBody>
      </p:sp>
      <p:sp>
        <p:nvSpPr>
          <p:cNvPr id="5" name="Body Text">
            <a:extLst>
              <a:ext uri="{FF2B5EF4-FFF2-40B4-BE49-F238E27FC236}">
                <a16:creationId xmlns:a16="http://schemas.microsoft.com/office/drawing/2014/main" id="{94298FCA-C3B6-FB1D-D6C6-BEF8C5F8DBB5}"/>
              </a:ext>
            </a:extLst>
          </p:cNvPr>
          <p:cNvSpPr/>
          <p:nvPr/>
        </p:nvSpPr>
        <p:spPr>
          <a:xfrm>
            <a:off x="324000" y="2771229"/>
            <a:ext cx="3636000" cy="756000"/>
          </a:xfrm>
          <a:prstGeom prst="roundRect">
            <a:avLst>
              <a:gd name="adj" fmla="val 591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08000" rtlCol="0" anchor="ctr"/>
          <a:lstStyle/>
          <a:p>
            <a:pPr>
              <a:lnSpc>
                <a:spcPct val="114000"/>
              </a:lnSpc>
            </a:pPr>
            <a:r>
              <a:rPr lang="en-GB" sz="1600" b="1" dirty="0">
                <a:solidFill>
                  <a:schemeClr val="bg1"/>
                </a:solidFill>
              </a:rPr>
              <a:t>Monday </a:t>
            </a:r>
          </a:p>
        </p:txBody>
      </p:sp>
      <p:sp>
        <p:nvSpPr>
          <p:cNvPr id="7" name="Body Text">
            <a:extLst>
              <a:ext uri="{FF2B5EF4-FFF2-40B4-BE49-F238E27FC236}">
                <a16:creationId xmlns:a16="http://schemas.microsoft.com/office/drawing/2014/main" id="{7EF9415C-DB2D-47D8-E4E6-F5C90559D01B}"/>
              </a:ext>
            </a:extLst>
          </p:cNvPr>
          <p:cNvSpPr/>
          <p:nvPr/>
        </p:nvSpPr>
        <p:spPr>
          <a:xfrm>
            <a:off x="324000" y="3580494"/>
            <a:ext cx="3636000" cy="756000"/>
          </a:xfrm>
          <a:prstGeom prst="roundRect">
            <a:avLst>
              <a:gd name="adj" fmla="val 591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08000" rtlCol="0" anchor="ctr"/>
          <a:lstStyle/>
          <a:p>
            <a:pPr>
              <a:lnSpc>
                <a:spcPct val="114000"/>
              </a:lnSpc>
            </a:pPr>
            <a:r>
              <a:rPr lang="en-GB" sz="1600" b="1" dirty="0">
                <a:solidFill>
                  <a:schemeClr val="bg1"/>
                </a:solidFill>
              </a:rPr>
              <a:t>Tuesday</a:t>
            </a:r>
          </a:p>
        </p:txBody>
      </p:sp>
      <p:sp>
        <p:nvSpPr>
          <p:cNvPr id="9" name="Body Text">
            <a:extLst>
              <a:ext uri="{FF2B5EF4-FFF2-40B4-BE49-F238E27FC236}">
                <a16:creationId xmlns:a16="http://schemas.microsoft.com/office/drawing/2014/main" id="{9DB100DA-BC7A-94A5-3ACB-D9367DF68C1E}"/>
              </a:ext>
            </a:extLst>
          </p:cNvPr>
          <p:cNvSpPr/>
          <p:nvPr/>
        </p:nvSpPr>
        <p:spPr>
          <a:xfrm>
            <a:off x="324000" y="4389759"/>
            <a:ext cx="3636000" cy="756000"/>
          </a:xfrm>
          <a:prstGeom prst="roundRect">
            <a:avLst>
              <a:gd name="adj" fmla="val 591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08000" rtlCol="0" anchor="ctr"/>
          <a:lstStyle/>
          <a:p>
            <a:pPr>
              <a:lnSpc>
                <a:spcPct val="114000"/>
              </a:lnSpc>
            </a:pPr>
            <a:r>
              <a:rPr lang="en-GB" sz="1600" b="1" dirty="0">
                <a:solidFill>
                  <a:schemeClr val="bg1"/>
                </a:solidFill>
              </a:rPr>
              <a:t>Wednesday</a:t>
            </a:r>
          </a:p>
        </p:txBody>
      </p:sp>
      <p:sp>
        <p:nvSpPr>
          <p:cNvPr id="10" name="Body Text">
            <a:extLst>
              <a:ext uri="{FF2B5EF4-FFF2-40B4-BE49-F238E27FC236}">
                <a16:creationId xmlns:a16="http://schemas.microsoft.com/office/drawing/2014/main" id="{EB672FA8-F965-0FB3-5BAB-D9F0B0C7596E}"/>
              </a:ext>
            </a:extLst>
          </p:cNvPr>
          <p:cNvSpPr/>
          <p:nvPr/>
        </p:nvSpPr>
        <p:spPr>
          <a:xfrm>
            <a:off x="324000" y="5198438"/>
            <a:ext cx="3636000" cy="756000"/>
          </a:xfrm>
          <a:prstGeom prst="roundRect">
            <a:avLst>
              <a:gd name="adj" fmla="val 591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08000" rtlCol="0" anchor="ctr"/>
          <a:lstStyle/>
          <a:p>
            <a:pPr>
              <a:lnSpc>
                <a:spcPct val="114000"/>
              </a:lnSpc>
            </a:pPr>
            <a:r>
              <a:rPr lang="en-GB" sz="1600" b="1" dirty="0">
                <a:solidFill>
                  <a:schemeClr val="bg1"/>
                </a:solidFill>
              </a:rPr>
              <a:t>Thursday</a:t>
            </a:r>
          </a:p>
        </p:txBody>
      </p:sp>
      <p:sp>
        <p:nvSpPr>
          <p:cNvPr id="11" name="Body Text">
            <a:extLst>
              <a:ext uri="{FF2B5EF4-FFF2-40B4-BE49-F238E27FC236}">
                <a16:creationId xmlns:a16="http://schemas.microsoft.com/office/drawing/2014/main" id="{169E7F9C-8C0B-5FC6-5470-7D833CE64632}"/>
              </a:ext>
            </a:extLst>
          </p:cNvPr>
          <p:cNvSpPr/>
          <p:nvPr/>
        </p:nvSpPr>
        <p:spPr>
          <a:xfrm>
            <a:off x="4012706" y="1961964"/>
            <a:ext cx="4807293" cy="756000"/>
          </a:xfrm>
          <a:prstGeom prst="roundRect">
            <a:avLst>
              <a:gd name="adj" fmla="val 591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08000" rtlCol="0" anchor="ctr"/>
          <a:lstStyle/>
          <a:p>
            <a:pPr>
              <a:lnSpc>
                <a:spcPct val="114000"/>
              </a:lnSpc>
            </a:pPr>
            <a:r>
              <a:rPr lang="en-GB" sz="2000" b="1" dirty="0">
                <a:solidFill>
                  <a:schemeClr val="bg1"/>
                </a:solidFill>
              </a:rPr>
              <a:t>Tests</a:t>
            </a:r>
          </a:p>
        </p:txBody>
      </p:sp>
      <p:sp>
        <p:nvSpPr>
          <p:cNvPr id="12" name="Body Text">
            <a:extLst>
              <a:ext uri="{FF2B5EF4-FFF2-40B4-BE49-F238E27FC236}">
                <a16:creationId xmlns:a16="http://schemas.microsoft.com/office/drawing/2014/main" id="{9C41FC68-16F0-E038-6136-46445940CA18}"/>
              </a:ext>
            </a:extLst>
          </p:cNvPr>
          <p:cNvSpPr/>
          <p:nvPr/>
        </p:nvSpPr>
        <p:spPr>
          <a:xfrm>
            <a:off x="4012706" y="2771229"/>
            <a:ext cx="4807293" cy="756000"/>
          </a:xfrm>
          <a:prstGeom prst="roundRect">
            <a:avLst>
              <a:gd name="adj" fmla="val 591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08000" rtlCol="0" anchor="ctr"/>
          <a:lstStyle/>
          <a:p>
            <a:pPr>
              <a:lnSpc>
                <a:spcPct val="114000"/>
              </a:lnSpc>
            </a:pPr>
            <a:r>
              <a:rPr lang="en-GB" sz="1600" b="1" dirty="0">
                <a:solidFill>
                  <a:schemeClr val="bg1"/>
                </a:solidFill>
              </a:rPr>
              <a:t>English grammar, punctuation and spelling </a:t>
            </a:r>
          </a:p>
          <a:p>
            <a:pPr>
              <a:lnSpc>
                <a:spcPct val="114000"/>
              </a:lnSpc>
            </a:pPr>
            <a:r>
              <a:rPr lang="en-GB" sz="1600" dirty="0">
                <a:solidFill>
                  <a:schemeClr val="bg1"/>
                </a:solidFill>
              </a:rPr>
              <a:t>Paper 1: questions, paper 2: spelling</a:t>
            </a:r>
          </a:p>
        </p:txBody>
      </p:sp>
      <p:sp>
        <p:nvSpPr>
          <p:cNvPr id="13" name="Body Text">
            <a:extLst>
              <a:ext uri="{FF2B5EF4-FFF2-40B4-BE49-F238E27FC236}">
                <a16:creationId xmlns:a16="http://schemas.microsoft.com/office/drawing/2014/main" id="{EA48CE93-9D07-7C14-0F65-5245DC295CC9}"/>
              </a:ext>
            </a:extLst>
          </p:cNvPr>
          <p:cNvSpPr/>
          <p:nvPr/>
        </p:nvSpPr>
        <p:spPr>
          <a:xfrm>
            <a:off x="4012706" y="3580494"/>
            <a:ext cx="4807293" cy="756000"/>
          </a:xfrm>
          <a:prstGeom prst="roundRect">
            <a:avLst>
              <a:gd name="adj" fmla="val 591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08000" rtlCol="0" anchor="ctr"/>
          <a:lstStyle/>
          <a:p>
            <a:pPr>
              <a:lnSpc>
                <a:spcPct val="114000"/>
              </a:lnSpc>
            </a:pPr>
            <a:r>
              <a:rPr lang="en-GB" sz="1600" b="1" dirty="0">
                <a:solidFill>
                  <a:schemeClr val="bg1"/>
                </a:solidFill>
              </a:rPr>
              <a:t>English reading</a:t>
            </a:r>
          </a:p>
        </p:txBody>
      </p:sp>
      <p:sp>
        <p:nvSpPr>
          <p:cNvPr id="14" name="Body Text">
            <a:extLst>
              <a:ext uri="{FF2B5EF4-FFF2-40B4-BE49-F238E27FC236}">
                <a16:creationId xmlns:a16="http://schemas.microsoft.com/office/drawing/2014/main" id="{AAB8F7E1-8ECC-BB16-6998-3EEFF92FA815}"/>
              </a:ext>
            </a:extLst>
          </p:cNvPr>
          <p:cNvSpPr/>
          <p:nvPr/>
        </p:nvSpPr>
        <p:spPr>
          <a:xfrm>
            <a:off x="4012706" y="4389759"/>
            <a:ext cx="4807293" cy="756000"/>
          </a:xfrm>
          <a:prstGeom prst="roundRect">
            <a:avLst>
              <a:gd name="adj" fmla="val 591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08000" rtlCol="0" anchor="ctr"/>
          <a:lstStyle/>
          <a:p>
            <a:pPr>
              <a:lnSpc>
                <a:spcPct val="114000"/>
              </a:lnSpc>
            </a:pPr>
            <a:r>
              <a:rPr lang="en-US" sz="1600" b="1" dirty="0">
                <a:solidFill>
                  <a:schemeClr val="bg1"/>
                </a:solidFill>
              </a:rPr>
              <a:t>Mathematics</a:t>
            </a:r>
          </a:p>
          <a:p>
            <a:pPr>
              <a:lnSpc>
                <a:spcPct val="114000"/>
              </a:lnSpc>
            </a:pPr>
            <a:r>
              <a:rPr lang="en-US" sz="1600" dirty="0">
                <a:solidFill>
                  <a:schemeClr val="bg1"/>
                </a:solidFill>
              </a:rPr>
              <a:t>Paper 1: arithmetic, paper 2: reasoning</a:t>
            </a:r>
          </a:p>
        </p:txBody>
      </p:sp>
      <p:sp>
        <p:nvSpPr>
          <p:cNvPr id="15" name="Body Text">
            <a:extLst>
              <a:ext uri="{FF2B5EF4-FFF2-40B4-BE49-F238E27FC236}">
                <a16:creationId xmlns:a16="http://schemas.microsoft.com/office/drawing/2014/main" id="{C88EC258-E475-0212-82B3-272D930EA8C6}"/>
              </a:ext>
            </a:extLst>
          </p:cNvPr>
          <p:cNvSpPr/>
          <p:nvPr/>
        </p:nvSpPr>
        <p:spPr>
          <a:xfrm>
            <a:off x="4012706" y="5198438"/>
            <a:ext cx="4807293" cy="756000"/>
          </a:xfrm>
          <a:prstGeom prst="roundRect">
            <a:avLst>
              <a:gd name="adj" fmla="val 591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08000" rtlCol="0" anchor="ctr"/>
          <a:lstStyle/>
          <a:p>
            <a:pPr>
              <a:lnSpc>
                <a:spcPct val="114000"/>
              </a:lnSpc>
            </a:pPr>
            <a:r>
              <a:rPr lang="en-GB" sz="1600" b="1" dirty="0">
                <a:solidFill>
                  <a:schemeClr val="bg1"/>
                </a:solidFill>
              </a:rPr>
              <a:t>Mathematics</a:t>
            </a:r>
          </a:p>
          <a:p>
            <a:pPr>
              <a:lnSpc>
                <a:spcPct val="114000"/>
              </a:lnSpc>
            </a:pPr>
            <a:r>
              <a:rPr lang="en-GB" sz="1600" dirty="0">
                <a:solidFill>
                  <a:schemeClr val="bg1"/>
                </a:solidFill>
              </a:rPr>
              <a:t>Paper 3: reasoning</a:t>
            </a:r>
          </a:p>
        </p:txBody>
      </p:sp>
    </p:spTree>
    <p:extLst>
      <p:ext uri="{BB962C8B-B14F-4D97-AF65-F5344CB8AC3E}">
        <p14:creationId xmlns:p14="http://schemas.microsoft.com/office/powerpoint/2010/main" val="2972588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500"/>
                                        <p:tgtEl>
                                          <p:spTgt spid="10"/>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500"/>
                                        <p:tgtEl>
                                          <p:spTgt spid="12"/>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fade">
                                      <p:cBhvr>
                                        <p:cTn id="38" dur="500"/>
                                        <p:tgtEl>
                                          <p:spTgt spid="13"/>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fade">
                                      <p:cBhvr>
                                        <p:cTn id="41" dur="500"/>
                                        <p:tgtEl>
                                          <p:spTgt spid="14"/>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fade">
                                      <p:cBhvr>
                                        <p:cTn id="4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animBg="1"/>
      <p:bldP spid="4" grpId="0"/>
      <p:bldP spid="5" grpId="0" animBg="1"/>
      <p:bldP spid="7" grpId="0" animBg="1"/>
      <p:bldP spid="9" grpId="0" animBg="1"/>
      <p:bldP spid="10" grpId="0" animBg="1"/>
      <p:bldP spid="11" grpId="0" animBg="1"/>
      <p:bldP spid="12" grpId="0" animBg="1"/>
      <p:bldP spid="13" grpId="0" animBg="1"/>
      <p:bldP spid="14" grpId="0" animBg="1"/>
      <p:bldP spid="1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DC1AA8-C1A4-EB38-5BB0-DD47C206D73B}"/>
            </a:ext>
          </a:extLst>
        </p:cNvPr>
        <p:cNvGrpSpPr/>
        <p:nvPr/>
      </p:nvGrpSpPr>
      <p:grpSpPr>
        <a:xfrm>
          <a:off x="0" y="0"/>
          <a:ext cx="0" cy="0"/>
          <a:chOff x="0" y="0"/>
          <a:chExt cx="0" cy="0"/>
        </a:xfrm>
      </p:grpSpPr>
      <p:sp>
        <p:nvSpPr>
          <p:cNvPr id="6" name="Title">
            <a:extLst>
              <a:ext uri="{FF2B5EF4-FFF2-40B4-BE49-F238E27FC236}">
                <a16:creationId xmlns:a16="http://schemas.microsoft.com/office/drawing/2014/main" id="{CE22B7D4-7CCB-F4C1-BD09-D2DED7254D5C}"/>
              </a:ext>
            </a:extLst>
          </p:cNvPr>
          <p:cNvSpPr>
            <a:spLocks noGrp="1"/>
          </p:cNvSpPr>
          <p:nvPr>
            <p:ph type="title" idx="4294967295"/>
          </p:nvPr>
        </p:nvSpPr>
        <p:spPr>
          <a:xfrm>
            <a:off x="647999" y="334967"/>
            <a:ext cx="8172450" cy="647700"/>
          </a:xfrm>
          <a:prstGeom prst="rect">
            <a:avLst/>
          </a:prstGeom>
          <a:solidFill>
            <a:schemeClr val="bg2"/>
          </a:solidFill>
        </p:spPr>
        <p:txBody>
          <a:bodyPr lIns="144000" tIns="72000" rIns="144000" bIns="0" anchor="ctr"/>
          <a:lstStyle/>
          <a:p>
            <a:r>
              <a:rPr lang="en-US" spc="-150" dirty="0">
                <a:solidFill>
                  <a:schemeClr val="bg1"/>
                </a:solidFill>
                <a:latin typeface="Roboto" panose="02000000000000000000" pitchFamily="2" charset="0"/>
                <a:ea typeface="Roboto" panose="02000000000000000000" pitchFamily="2" charset="0"/>
              </a:rPr>
              <a:t>What are the children tested on?</a:t>
            </a:r>
            <a:endParaRPr lang="en-GB" spc="-150" noProof="0" dirty="0">
              <a:solidFill>
                <a:schemeClr val="bg1"/>
              </a:solidFill>
              <a:latin typeface="Roboto" panose="02000000000000000000" pitchFamily="2" charset="0"/>
              <a:ea typeface="Roboto" panose="02000000000000000000" pitchFamily="2" charset="0"/>
            </a:endParaRPr>
          </a:p>
        </p:txBody>
      </p:sp>
      <p:sp>
        <p:nvSpPr>
          <p:cNvPr id="3" name="Orange Tab">
            <a:extLst>
              <a:ext uri="{FF2B5EF4-FFF2-40B4-BE49-F238E27FC236}">
                <a16:creationId xmlns:a16="http://schemas.microsoft.com/office/drawing/2014/main" id="{037BF025-1F74-443A-A957-096AE428894A}"/>
              </a:ext>
            </a:extLst>
          </p:cNvPr>
          <p:cNvSpPr/>
          <p:nvPr/>
        </p:nvSpPr>
        <p:spPr>
          <a:xfrm rot="16200000">
            <a:off x="161998" y="496667"/>
            <a:ext cx="648000" cy="324000"/>
          </a:xfrm>
          <a:prstGeom prst="round2SameRect">
            <a:avLst>
              <a:gd name="adj1" fmla="val 18665"/>
              <a:gd name="adj2"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bg1"/>
              </a:solidFill>
            </a:endParaRPr>
          </a:p>
        </p:txBody>
      </p:sp>
      <p:sp>
        <p:nvSpPr>
          <p:cNvPr id="2" name="Body Text">
            <a:extLst>
              <a:ext uri="{FF2B5EF4-FFF2-40B4-BE49-F238E27FC236}">
                <a16:creationId xmlns:a16="http://schemas.microsoft.com/office/drawing/2014/main" id="{2260852A-CE51-A92D-FA10-3AA72D791451}"/>
              </a:ext>
            </a:extLst>
          </p:cNvPr>
          <p:cNvSpPr/>
          <p:nvPr/>
        </p:nvSpPr>
        <p:spPr>
          <a:xfrm>
            <a:off x="324000" y="1083075"/>
            <a:ext cx="1944000" cy="2698811"/>
          </a:xfrm>
          <a:prstGeom prst="roundRect">
            <a:avLst>
              <a:gd name="adj" fmla="val 1798"/>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08000" rtlCol="0" anchor="ctr"/>
          <a:lstStyle/>
          <a:p>
            <a:pPr>
              <a:lnSpc>
                <a:spcPct val="114000"/>
              </a:lnSpc>
            </a:pPr>
            <a:r>
              <a:rPr lang="en-GB" sz="1600" b="1" dirty="0">
                <a:solidFill>
                  <a:schemeClr val="bg1"/>
                </a:solidFill>
              </a:rPr>
              <a:t>English grammar, punctuation and spelling</a:t>
            </a:r>
          </a:p>
        </p:txBody>
      </p:sp>
      <p:sp>
        <p:nvSpPr>
          <p:cNvPr id="4" name="Body Text">
            <a:extLst>
              <a:ext uri="{FF2B5EF4-FFF2-40B4-BE49-F238E27FC236}">
                <a16:creationId xmlns:a16="http://schemas.microsoft.com/office/drawing/2014/main" id="{7793664F-595C-E3A4-BC4E-22F889E89D2C}"/>
              </a:ext>
            </a:extLst>
          </p:cNvPr>
          <p:cNvSpPr/>
          <p:nvPr/>
        </p:nvSpPr>
        <p:spPr>
          <a:xfrm>
            <a:off x="2317072" y="1083075"/>
            <a:ext cx="6502929" cy="2698811"/>
          </a:xfrm>
          <a:prstGeom prst="roundRect">
            <a:avLst>
              <a:gd name="adj" fmla="val 105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08000" rIns="108000" bIns="108000" rtlCol="0" anchor="ctr"/>
          <a:lstStyle/>
          <a:p>
            <a:pPr>
              <a:lnSpc>
                <a:spcPct val="114000"/>
              </a:lnSpc>
            </a:pPr>
            <a:r>
              <a:rPr lang="en-GB" sz="1600" b="1" dirty="0">
                <a:solidFill>
                  <a:schemeClr val="bg1"/>
                </a:solidFill>
              </a:rPr>
              <a:t>Paper 1: questions (45 minutes) 50 marks</a:t>
            </a:r>
          </a:p>
          <a:p>
            <a:pPr>
              <a:lnSpc>
                <a:spcPct val="114000"/>
              </a:lnSpc>
              <a:spcAft>
                <a:spcPts val="1200"/>
              </a:spcAft>
            </a:pPr>
            <a:r>
              <a:rPr lang="en-GB" sz="1600" dirty="0">
                <a:solidFill>
                  <a:schemeClr val="bg1"/>
                </a:solidFill>
              </a:rPr>
              <a:t>A combined question and answer booklet which assesses pupils’ understanding of the grammar, punctuation and spelling elements of the national curriculum English programmes of study for key stage 2. </a:t>
            </a:r>
          </a:p>
          <a:p>
            <a:pPr>
              <a:lnSpc>
                <a:spcPct val="114000"/>
              </a:lnSpc>
            </a:pPr>
            <a:r>
              <a:rPr lang="en-GB" sz="1600" b="1" dirty="0">
                <a:solidFill>
                  <a:schemeClr val="bg1"/>
                </a:solidFill>
              </a:rPr>
              <a:t>Paper 2: spelling (15 minutes but not strictly timed) 20 marks</a:t>
            </a:r>
          </a:p>
          <a:p>
            <a:pPr>
              <a:lnSpc>
                <a:spcPct val="114000"/>
              </a:lnSpc>
            </a:pPr>
            <a:r>
              <a:rPr lang="en-GB" sz="1600" dirty="0">
                <a:solidFill>
                  <a:schemeClr val="bg1"/>
                </a:solidFill>
              </a:rPr>
              <a:t>The paper that pupils receive has 20 sentences, each with a missing word. The teacher reads the sentences one at a time and pupils write in the missing word on their paper. </a:t>
            </a:r>
          </a:p>
        </p:txBody>
      </p:sp>
      <p:sp>
        <p:nvSpPr>
          <p:cNvPr id="5" name="Body Text">
            <a:extLst>
              <a:ext uri="{FF2B5EF4-FFF2-40B4-BE49-F238E27FC236}">
                <a16:creationId xmlns:a16="http://schemas.microsoft.com/office/drawing/2014/main" id="{E4641A3B-4C39-8ABD-FF81-4EFAF76CED67}"/>
              </a:ext>
            </a:extLst>
          </p:cNvPr>
          <p:cNvSpPr/>
          <p:nvPr/>
        </p:nvSpPr>
        <p:spPr>
          <a:xfrm>
            <a:off x="324000" y="3830913"/>
            <a:ext cx="1944000" cy="2032538"/>
          </a:xfrm>
          <a:prstGeom prst="roundRect">
            <a:avLst>
              <a:gd name="adj" fmla="val 1798"/>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08000" rtlCol="0" anchor="ctr"/>
          <a:lstStyle/>
          <a:p>
            <a:pPr>
              <a:lnSpc>
                <a:spcPct val="114000"/>
              </a:lnSpc>
            </a:pPr>
            <a:r>
              <a:rPr lang="en-GB" sz="1600" b="1" dirty="0">
                <a:solidFill>
                  <a:schemeClr val="bg1"/>
                </a:solidFill>
              </a:rPr>
              <a:t>English reading</a:t>
            </a:r>
          </a:p>
        </p:txBody>
      </p:sp>
      <p:sp>
        <p:nvSpPr>
          <p:cNvPr id="7" name="Body Text">
            <a:extLst>
              <a:ext uri="{FF2B5EF4-FFF2-40B4-BE49-F238E27FC236}">
                <a16:creationId xmlns:a16="http://schemas.microsoft.com/office/drawing/2014/main" id="{8A359E91-5680-04B8-4C72-DD458191C5A0}"/>
              </a:ext>
            </a:extLst>
          </p:cNvPr>
          <p:cNvSpPr/>
          <p:nvPr/>
        </p:nvSpPr>
        <p:spPr>
          <a:xfrm>
            <a:off x="2317072" y="3830913"/>
            <a:ext cx="6502929" cy="2032538"/>
          </a:xfrm>
          <a:prstGeom prst="roundRect">
            <a:avLst>
              <a:gd name="adj" fmla="val 105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08000" rtlCol="0" anchor="ctr"/>
          <a:lstStyle/>
          <a:p>
            <a:pPr>
              <a:lnSpc>
                <a:spcPct val="114000"/>
              </a:lnSpc>
            </a:pPr>
            <a:r>
              <a:rPr lang="en-GB" sz="1600" b="1" dirty="0">
                <a:solidFill>
                  <a:schemeClr val="bg1"/>
                </a:solidFill>
              </a:rPr>
              <a:t>(1 hour) 50 marks</a:t>
            </a:r>
          </a:p>
          <a:p>
            <a:pPr>
              <a:lnSpc>
                <a:spcPct val="114000"/>
              </a:lnSpc>
            </a:pPr>
            <a:r>
              <a:rPr lang="en-GB" sz="1600" dirty="0">
                <a:solidFill>
                  <a:schemeClr val="bg1"/>
                </a:solidFill>
              </a:rPr>
              <a:t>Pupils will have a reading booklet with three different texts to read and a corresponding question and answer booklet. The texts are presented in increasing levels of difficulty. Pupils’ comprehension skills will be assessed against the comprehension elements of the English programme of study for key stage 2. </a:t>
            </a:r>
          </a:p>
        </p:txBody>
      </p:sp>
    </p:spTree>
    <p:extLst>
      <p:ext uri="{BB962C8B-B14F-4D97-AF65-F5344CB8AC3E}">
        <p14:creationId xmlns:p14="http://schemas.microsoft.com/office/powerpoint/2010/main" val="3151310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animBg="1"/>
      <p:bldP spid="4" grpId="0" animBg="1"/>
      <p:bldP spid="5" grpId="0"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5E6946-BAFA-5B28-A768-8B5FD90D0CC4}"/>
            </a:ext>
          </a:extLst>
        </p:cNvPr>
        <p:cNvGrpSpPr/>
        <p:nvPr/>
      </p:nvGrpSpPr>
      <p:grpSpPr>
        <a:xfrm>
          <a:off x="0" y="0"/>
          <a:ext cx="0" cy="0"/>
          <a:chOff x="0" y="0"/>
          <a:chExt cx="0" cy="0"/>
        </a:xfrm>
      </p:grpSpPr>
      <p:sp>
        <p:nvSpPr>
          <p:cNvPr id="6" name="Title">
            <a:extLst>
              <a:ext uri="{FF2B5EF4-FFF2-40B4-BE49-F238E27FC236}">
                <a16:creationId xmlns:a16="http://schemas.microsoft.com/office/drawing/2014/main" id="{DB85AB81-3609-9AC6-9670-5F4111860F13}"/>
              </a:ext>
            </a:extLst>
          </p:cNvPr>
          <p:cNvSpPr>
            <a:spLocks noGrp="1"/>
          </p:cNvSpPr>
          <p:nvPr>
            <p:ph type="title" idx="4294967295"/>
          </p:nvPr>
        </p:nvSpPr>
        <p:spPr>
          <a:xfrm>
            <a:off x="647999" y="334967"/>
            <a:ext cx="8172450" cy="647700"/>
          </a:xfrm>
          <a:prstGeom prst="rect">
            <a:avLst/>
          </a:prstGeom>
          <a:solidFill>
            <a:schemeClr val="bg2"/>
          </a:solidFill>
        </p:spPr>
        <p:txBody>
          <a:bodyPr lIns="144000" tIns="72000" rIns="144000" bIns="0" anchor="ctr"/>
          <a:lstStyle/>
          <a:p>
            <a:r>
              <a:rPr lang="en-US" spc="-150" dirty="0">
                <a:solidFill>
                  <a:schemeClr val="bg1"/>
                </a:solidFill>
                <a:latin typeface="Roboto" panose="02000000000000000000" pitchFamily="2" charset="0"/>
                <a:ea typeface="Roboto" panose="02000000000000000000" pitchFamily="2" charset="0"/>
              </a:rPr>
              <a:t>What are the children tested on?</a:t>
            </a:r>
            <a:endParaRPr lang="en-GB" spc="-150" noProof="0" dirty="0">
              <a:solidFill>
                <a:schemeClr val="bg1"/>
              </a:solidFill>
              <a:latin typeface="Roboto" panose="02000000000000000000" pitchFamily="2" charset="0"/>
              <a:ea typeface="Roboto" panose="02000000000000000000" pitchFamily="2" charset="0"/>
            </a:endParaRPr>
          </a:p>
        </p:txBody>
      </p:sp>
      <p:sp>
        <p:nvSpPr>
          <p:cNvPr id="3" name="Orange Tab">
            <a:extLst>
              <a:ext uri="{FF2B5EF4-FFF2-40B4-BE49-F238E27FC236}">
                <a16:creationId xmlns:a16="http://schemas.microsoft.com/office/drawing/2014/main" id="{279038B5-50C8-FB9F-F544-8D0639B21856}"/>
              </a:ext>
            </a:extLst>
          </p:cNvPr>
          <p:cNvSpPr/>
          <p:nvPr/>
        </p:nvSpPr>
        <p:spPr>
          <a:xfrm rot="16200000">
            <a:off x="161998" y="496667"/>
            <a:ext cx="648000" cy="324000"/>
          </a:xfrm>
          <a:prstGeom prst="round2SameRect">
            <a:avLst>
              <a:gd name="adj1" fmla="val 18665"/>
              <a:gd name="adj2"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bg1"/>
              </a:solidFill>
            </a:endParaRPr>
          </a:p>
        </p:txBody>
      </p:sp>
      <p:sp>
        <p:nvSpPr>
          <p:cNvPr id="2" name="Body Text">
            <a:extLst>
              <a:ext uri="{FF2B5EF4-FFF2-40B4-BE49-F238E27FC236}">
                <a16:creationId xmlns:a16="http://schemas.microsoft.com/office/drawing/2014/main" id="{08A708A5-A47A-B3E7-3B65-EC255BC15823}"/>
              </a:ext>
            </a:extLst>
          </p:cNvPr>
          <p:cNvSpPr/>
          <p:nvPr/>
        </p:nvSpPr>
        <p:spPr>
          <a:xfrm>
            <a:off x="324000" y="1078655"/>
            <a:ext cx="1944000" cy="2161698"/>
          </a:xfrm>
          <a:prstGeom prst="roundRect">
            <a:avLst>
              <a:gd name="adj" fmla="val 1798"/>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08000" rtlCol="0" anchor="ctr"/>
          <a:lstStyle/>
          <a:p>
            <a:pPr>
              <a:lnSpc>
                <a:spcPct val="114000"/>
              </a:lnSpc>
            </a:pPr>
            <a:r>
              <a:rPr lang="en-GB" sz="1600" b="1" dirty="0">
                <a:solidFill>
                  <a:schemeClr val="bg1"/>
                </a:solidFill>
              </a:rPr>
              <a:t>Mathematics</a:t>
            </a:r>
          </a:p>
        </p:txBody>
      </p:sp>
      <p:sp>
        <p:nvSpPr>
          <p:cNvPr id="4" name="Body Text">
            <a:extLst>
              <a:ext uri="{FF2B5EF4-FFF2-40B4-BE49-F238E27FC236}">
                <a16:creationId xmlns:a16="http://schemas.microsoft.com/office/drawing/2014/main" id="{A9CDB61A-03A5-CC9C-1DEE-D036A06D47C9}"/>
              </a:ext>
            </a:extLst>
          </p:cNvPr>
          <p:cNvSpPr/>
          <p:nvPr/>
        </p:nvSpPr>
        <p:spPr>
          <a:xfrm>
            <a:off x="2317072" y="1078655"/>
            <a:ext cx="6502929" cy="2161698"/>
          </a:xfrm>
          <a:prstGeom prst="roundRect">
            <a:avLst>
              <a:gd name="adj" fmla="val 105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08000" rIns="108000" bIns="108000" rtlCol="0" anchor="ctr"/>
          <a:lstStyle/>
          <a:p>
            <a:pPr>
              <a:lnSpc>
                <a:spcPct val="114000"/>
              </a:lnSpc>
            </a:pPr>
            <a:r>
              <a:rPr lang="en-GB" sz="1600" b="1" dirty="0">
                <a:solidFill>
                  <a:schemeClr val="bg1"/>
                </a:solidFill>
              </a:rPr>
              <a:t>Paper 1: arithmetic (30 minutes) 40 marks</a:t>
            </a:r>
          </a:p>
          <a:p>
            <a:pPr>
              <a:lnSpc>
                <a:spcPct val="114000"/>
              </a:lnSpc>
              <a:spcAft>
                <a:spcPts val="1200"/>
              </a:spcAft>
            </a:pPr>
            <a:r>
              <a:rPr lang="en-GB" sz="1600" dirty="0">
                <a:solidFill>
                  <a:schemeClr val="bg1"/>
                </a:solidFill>
              </a:rPr>
              <a:t>Pupils will have a booklet of arithmetic questions based on the national curriculum programmes of study for maths at key stage 2.</a:t>
            </a:r>
          </a:p>
          <a:p>
            <a:pPr>
              <a:lnSpc>
                <a:spcPct val="114000"/>
              </a:lnSpc>
            </a:pPr>
            <a:r>
              <a:rPr lang="en-GB" sz="1600" b="1" dirty="0">
                <a:solidFill>
                  <a:schemeClr val="bg1"/>
                </a:solidFill>
              </a:rPr>
              <a:t>Papers 2 and 3: reasoning (40 minutes each) 35 marks each</a:t>
            </a:r>
          </a:p>
          <a:p>
            <a:pPr>
              <a:lnSpc>
                <a:spcPct val="114000"/>
              </a:lnSpc>
            </a:pPr>
            <a:r>
              <a:rPr lang="en-GB" sz="1600" dirty="0">
                <a:solidFill>
                  <a:schemeClr val="bg1"/>
                </a:solidFill>
              </a:rPr>
              <a:t>Both papers will ask children to reason and solve problems, again based on the national curriculum maths programmes of study.</a:t>
            </a:r>
          </a:p>
        </p:txBody>
      </p:sp>
    </p:spTree>
    <p:extLst>
      <p:ext uri="{BB962C8B-B14F-4D97-AF65-F5344CB8AC3E}">
        <p14:creationId xmlns:p14="http://schemas.microsoft.com/office/powerpoint/2010/main" val="3980950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6BCB6E-3449-A1D7-315D-40BB752234C9}"/>
            </a:ext>
          </a:extLst>
        </p:cNvPr>
        <p:cNvGrpSpPr/>
        <p:nvPr/>
      </p:nvGrpSpPr>
      <p:grpSpPr>
        <a:xfrm>
          <a:off x="0" y="0"/>
          <a:ext cx="0" cy="0"/>
          <a:chOff x="0" y="0"/>
          <a:chExt cx="0" cy="0"/>
        </a:xfrm>
      </p:grpSpPr>
      <p:sp>
        <p:nvSpPr>
          <p:cNvPr id="6" name="Title">
            <a:extLst>
              <a:ext uri="{FF2B5EF4-FFF2-40B4-BE49-F238E27FC236}">
                <a16:creationId xmlns:a16="http://schemas.microsoft.com/office/drawing/2014/main" id="{20599A57-D458-4920-A977-075E0ABF7E50}"/>
              </a:ext>
            </a:extLst>
          </p:cNvPr>
          <p:cNvSpPr>
            <a:spLocks noGrp="1"/>
          </p:cNvSpPr>
          <p:nvPr>
            <p:ph type="title" idx="4294967295"/>
          </p:nvPr>
        </p:nvSpPr>
        <p:spPr>
          <a:xfrm>
            <a:off x="647999" y="334967"/>
            <a:ext cx="8172450" cy="647700"/>
          </a:xfrm>
          <a:prstGeom prst="rect">
            <a:avLst/>
          </a:prstGeom>
          <a:solidFill>
            <a:schemeClr val="bg2"/>
          </a:solidFill>
        </p:spPr>
        <p:txBody>
          <a:bodyPr lIns="144000" tIns="72000" rIns="144000" bIns="0" anchor="ctr"/>
          <a:lstStyle/>
          <a:p>
            <a:r>
              <a:rPr lang="en-US" spc="-150" dirty="0">
                <a:solidFill>
                  <a:schemeClr val="bg1"/>
                </a:solidFill>
                <a:latin typeface="Roboto" panose="02000000000000000000" pitchFamily="2" charset="0"/>
                <a:ea typeface="Roboto" panose="02000000000000000000" pitchFamily="2" charset="0"/>
              </a:rPr>
              <a:t>How are the tests administered?</a:t>
            </a:r>
            <a:endParaRPr lang="en-GB" spc="-150" noProof="0" dirty="0">
              <a:solidFill>
                <a:schemeClr val="bg1"/>
              </a:solidFill>
              <a:latin typeface="Roboto" panose="02000000000000000000" pitchFamily="2" charset="0"/>
              <a:ea typeface="Roboto" panose="02000000000000000000" pitchFamily="2" charset="0"/>
            </a:endParaRPr>
          </a:p>
        </p:txBody>
      </p:sp>
      <p:sp>
        <p:nvSpPr>
          <p:cNvPr id="3" name="Orange Tab">
            <a:extLst>
              <a:ext uri="{FF2B5EF4-FFF2-40B4-BE49-F238E27FC236}">
                <a16:creationId xmlns:a16="http://schemas.microsoft.com/office/drawing/2014/main" id="{CE7678D7-3E7A-EB32-2BDC-4E896DA940A3}"/>
              </a:ext>
            </a:extLst>
          </p:cNvPr>
          <p:cNvSpPr/>
          <p:nvPr/>
        </p:nvSpPr>
        <p:spPr>
          <a:xfrm rot="16200000">
            <a:off x="161998" y="496667"/>
            <a:ext cx="648000" cy="324000"/>
          </a:xfrm>
          <a:prstGeom prst="round2SameRect">
            <a:avLst>
              <a:gd name="adj1" fmla="val 18665"/>
              <a:gd name="adj2"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bg1"/>
              </a:solidFill>
            </a:endParaRPr>
          </a:p>
        </p:txBody>
      </p:sp>
      <p:sp>
        <p:nvSpPr>
          <p:cNvPr id="2" name="Body Text 1">
            <a:extLst>
              <a:ext uri="{FF2B5EF4-FFF2-40B4-BE49-F238E27FC236}">
                <a16:creationId xmlns:a16="http://schemas.microsoft.com/office/drawing/2014/main" id="{388D4194-3769-570D-371E-4A50635D915F}"/>
              </a:ext>
            </a:extLst>
          </p:cNvPr>
          <p:cNvSpPr/>
          <p:nvPr/>
        </p:nvSpPr>
        <p:spPr>
          <a:xfrm>
            <a:off x="323999" y="1087534"/>
            <a:ext cx="8495999" cy="4175999"/>
          </a:xfrm>
          <a:prstGeom prst="roundRect">
            <a:avLst>
              <a:gd name="adj" fmla="val 1122"/>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180000" rIns="216000" bIns="180000" rtlCol="0" anchor="t"/>
          <a:lstStyle/>
          <a:p>
            <a:pPr>
              <a:lnSpc>
                <a:spcPct val="114000"/>
              </a:lnSpc>
            </a:pPr>
            <a:r>
              <a:rPr lang="en-US" sz="1600" b="1" dirty="0">
                <a:solidFill>
                  <a:schemeClr val="accent4"/>
                </a:solidFill>
              </a:rPr>
              <a:t>In order to keep the routines as ‘normal’ as possible, classroom spaces are used to administer the tests. </a:t>
            </a:r>
          </a:p>
          <a:p>
            <a:pPr>
              <a:lnSpc>
                <a:spcPct val="114000"/>
              </a:lnSpc>
            </a:pPr>
            <a:endParaRPr lang="en-US" sz="1600" b="1" dirty="0">
              <a:solidFill>
                <a:schemeClr val="accent4"/>
              </a:solidFill>
            </a:endParaRPr>
          </a:p>
          <a:p>
            <a:pPr>
              <a:lnSpc>
                <a:spcPct val="114000"/>
              </a:lnSpc>
            </a:pPr>
            <a:r>
              <a:rPr lang="en-US" sz="1600" b="1" dirty="0">
                <a:solidFill>
                  <a:schemeClr val="accent4"/>
                </a:solidFill>
              </a:rPr>
              <a:t>Some children may require to work in a smaller room so breakout spaces and intervention rooms are also used. </a:t>
            </a:r>
            <a:endParaRPr lang="en-GB" sz="1600" b="1" dirty="0">
              <a:solidFill>
                <a:schemeClr val="accent4"/>
              </a:solidFill>
            </a:endParaRPr>
          </a:p>
        </p:txBody>
      </p:sp>
    </p:spTree>
    <p:extLst>
      <p:ext uri="{BB962C8B-B14F-4D97-AF65-F5344CB8AC3E}">
        <p14:creationId xmlns:p14="http://schemas.microsoft.com/office/powerpoint/2010/main" val="411719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1F8BA1-33A9-9995-32F8-402DCDF8314C}"/>
            </a:ext>
          </a:extLst>
        </p:cNvPr>
        <p:cNvGrpSpPr/>
        <p:nvPr/>
      </p:nvGrpSpPr>
      <p:grpSpPr>
        <a:xfrm>
          <a:off x="0" y="0"/>
          <a:ext cx="0" cy="0"/>
          <a:chOff x="0" y="0"/>
          <a:chExt cx="0" cy="0"/>
        </a:xfrm>
      </p:grpSpPr>
      <p:sp>
        <p:nvSpPr>
          <p:cNvPr id="6" name="Title">
            <a:extLst>
              <a:ext uri="{FF2B5EF4-FFF2-40B4-BE49-F238E27FC236}">
                <a16:creationId xmlns:a16="http://schemas.microsoft.com/office/drawing/2014/main" id="{7E277D0B-D887-3A78-9121-7FD49D3FF7AA}"/>
              </a:ext>
            </a:extLst>
          </p:cNvPr>
          <p:cNvSpPr>
            <a:spLocks noGrp="1"/>
          </p:cNvSpPr>
          <p:nvPr>
            <p:ph type="title" idx="4294967295"/>
          </p:nvPr>
        </p:nvSpPr>
        <p:spPr>
          <a:xfrm>
            <a:off x="647999" y="334967"/>
            <a:ext cx="8172450" cy="647700"/>
          </a:xfrm>
          <a:prstGeom prst="rect">
            <a:avLst/>
          </a:prstGeom>
          <a:solidFill>
            <a:schemeClr val="bg2"/>
          </a:solidFill>
        </p:spPr>
        <p:txBody>
          <a:bodyPr lIns="144000" tIns="72000" rIns="144000" bIns="0" anchor="ctr"/>
          <a:lstStyle/>
          <a:p>
            <a:r>
              <a:rPr lang="en-US" spc="-150" dirty="0">
                <a:solidFill>
                  <a:schemeClr val="bg1"/>
                </a:solidFill>
                <a:latin typeface="Roboto" panose="02000000000000000000" pitchFamily="2" charset="0"/>
                <a:ea typeface="Roboto" panose="02000000000000000000" pitchFamily="2" charset="0"/>
              </a:rPr>
              <a:t>What happens with the results?</a:t>
            </a:r>
            <a:endParaRPr lang="en-GB" spc="-150" noProof="0" dirty="0">
              <a:solidFill>
                <a:schemeClr val="bg1"/>
              </a:solidFill>
              <a:latin typeface="Roboto" panose="02000000000000000000" pitchFamily="2" charset="0"/>
              <a:ea typeface="Roboto" panose="02000000000000000000" pitchFamily="2" charset="0"/>
            </a:endParaRPr>
          </a:p>
        </p:txBody>
      </p:sp>
      <p:sp>
        <p:nvSpPr>
          <p:cNvPr id="3" name="Orange Tab">
            <a:extLst>
              <a:ext uri="{FF2B5EF4-FFF2-40B4-BE49-F238E27FC236}">
                <a16:creationId xmlns:a16="http://schemas.microsoft.com/office/drawing/2014/main" id="{44B50283-6420-68C3-E885-C6F15CBE4240}"/>
              </a:ext>
            </a:extLst>
          </p:cNvPr>
          <p:cNvSpPr/>
          <p:nvPr/>
        </p:nvSpPr>
        <p:spPr>
          <a:xfrm rot="16200000">
            <a:off x="161998" y="496667"/>
            <a:ext cx="648000" cy="324000"/>
          </a:xfrm>
          <a:prstGeom prst="round2SameRect">
            <a:avLst>
              <a:gd name="adj1" fmla="val 18665"/>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bg1"/>
              </a:solidFill>
            </a:endParaRPr>
          </a:p>
        </p:txBody>
      </p:sp>
      <p:sp>
        <p:nvSpPr>
          <p:cNvPr id="2" name="Body Text">
            <a:extLst>
              <a:ext uri="{FF2B5EF4-FFF2-40B4-BE49-F238E27FC236}">
                <a16:creationId xmlns:a16="http://schemas.microsoft.com/office/drawing/2014/main" id="{896856DF-AC63-7C7F-280D-99F290C924E3}"/>
              </a:ext>
            </a:extLst>
          </p:cNvPr>
          <p:cNvSpPr/>
          <p:nvPr/>
        </p:nvSpPr>
        <p:spPr>
          <a:xfrm>
            <a:off x="324000" y="1094107"/>
            <a:ext cx="8496000" cy="3806367"/>
          </a:xfrm>
          <a:prstGeom prst="roundRect">
            <a:avLst>
              <a:gd name="adj" fmla="val 978"/>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180000" rIns="216000" bIns="180000" rtlCol="0" anchor="t"/>
          <a:lstStyle/>
          <a:p>
            <a:pPr marL="216000" indent="-144000">
              <a:lnSpc>
                <a:spcPct val="114000"/>
              </a:lnSpc>
              <a:spcAft>
                <a:spcPts val="600"/>
              </a:spcAft>
              <a:buFont typeface="Arial" panose="020B0604020202020204" pitchFamily="34" charset="0"/>
              <a:buChar char="•"/>
            </a:pPr>
            <a:r>
              <a:rPr lang="en-US" sz="1600" dirty="0">
                <a:solidFill>
                  <a:schemeClr val="bg1"/>
                </a:solidFill>
              </a:rPr>
              <a:t>School results in the end of key stage assessments will be published on the </a:t>
            </a:r>
            <a:r>
              <a:rPr lang="en-US" sz="1600" dirty="0">
                <a:solidFill>
                  <a:schemeClr val="accent2"/>
                </a:solidFill>
                <a:hlinkClick r:id="rId2"/>
              </a:rPr>
              <a:t>Key Stage 2 Performance Measures Website</a:t>
            </a:r>
            <a:r>
              <a:rPr lang="en-US" sz="1600" dirty="0">
                <a:solidFill>
                  <a:schemeClr val="bg1"/>
                </a:solidFill>
              </a:rPr>
              <a:t>.</a:t>
            </a:r>
            <a:r>
              <a:rPr lang="en-US" sz="1600" dirty="0">
                <a:solidFill>
                  <a:schemeClr val="accent2"/>
                </a:solidFill>
              </a:rPr>
              <a:t>   </a:t>
            </a:r>
          </a:p>
          <a:p>
            <a:pPr marL="216000" indent="-144000">
              <a:lnSpc>
                <a:spcPct val="114000"/>
              </a:lnSpc>
              <a:spcAft>
                <a:spcPts val="600"/>
              </a:spcAft>
              <a:buFont typeface="Arial" panose="020B0604020202020204" pitchFamily="34" charset="0"/>
              <a:buChar char="•"/>
            </a:pPr>
            <a:r>
              <a:rPr lang="en-US" sz="1600" dirty="0">
                <a:solidFill>
                  <a:schemeClr val="bg1"/>
                </a:solidFill>
              </a:rPr>
              <a:t>School results will be shared with the school, their local authority or academy trust  and Ofsted to support school improvement.  </a:t>
            </a:r>
          </a:p>
          <a:p>
            <a:pPr marL="216000" indent="-144000">
              <a:lnSpc>
                <a:spcPct val="114000"/>
              </a:lnSpc>
              <a:spcAft>
                <a:spcPts val="600"/>
              </a:spcAft>
              <a:buFont typeface="Arial" panose="020B0604020202020204" pitchFamily="34" charset="0"/>
              <a:buChar char="•"/>
            </a:pPr>
            <a:r>
              <a:rPr lang="en-US" sz="1600" dirty="0">
                <a:solidFill>
                  <a:schemeClr val="bg1"/>
                </a:solidFill>
              </a:rPr>
              <a:t>Scans of marked pupil test papers and test results are published online in July and can be accessed by the school. </a:t>
            </a:r>
          </a:p>
          <a:p>
            <a:pPr marL="216000" indent="-144000">
              <a:lnSpc>
                <a:spcPct val="114000"/>
              </a:lnSpc>
              <a:spcAft>
                <a:spcPts val="600"/>
              </a:spcAft>
              <a:buFont typeface="Arial" panose="020B0604020202020204" pitchFamily="34" charset="0"/>
              <a:buChar char="•"/>
            </a:pPr>
            <a:r>
              <a:rPr lang="en-US" sz="1600" dirty="0">
                <a:solidFill>
                  <a:schemeClr val="bg1"/>
                </a:solidFill>
              </a:rPr>
              <a:t>Each child will receive a scaled score for their performance on the tests. This is a score between 80 and 120, where a score of 100 is considered to be working at the expected level of attainment at the end of primary school. </a:t>
            </a:r>
          </a:p>
          <a:p>
            <a:pPr marL="216000" indent="-144000">
              <a:lnSpc>
                <a:spcPct val="114000"/>
              </a:lnSpc>
              <a:spcAft>
                <a:spcPts val="600"/>
              </a:spcAft>
              <a:buFont typeface="Arial" panose="020B0604020202020204" pitchFamily="34" charset="0"/>
              <a:buChar char="•"/>
            </a:pPr>
            <a:r>
              <a:rPr lang="en-US" sz="1600" dirty="0">
                <a:solidFill>
                  <a:schemeClr val="bg1"/>
                </a:solidFill>
              </a:rPr>
              <a:t>We will share pupils’ results in their end of year written report, which is sent home to parents in July and in September the results are shared on our school website. </a:t>
            </a:r>
          </a:p>
        </p:txBody>
      </p:sp>
    </p:spTree>
    <p:extLst>
      <p:ext uri="{BB962C8B-B14F-4D97-AF65-F5344CB8AC3E}">
        <p14:creationId xmlns:p14="http://schemas.microsoft.com/office/powerpoint/2010/main" val="2506606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1BDBBC-C27D-4095-5FC8-B7D11580B892}"/>
            </a:ext>
          </a:extLst>
        </p:cNvPr>
        <p:cNvGrpSpPr/>
        <p:nvPr/>
      </p:nvGrpSpPr>
      <p:grpSpPr>
        <a:xfrm>
          <a:off x="0" y="0"/>
          <a:ext cx="0" cy="0"/>
          <a:chOff x="0" y="0"/>
          <a:chExt cx="0" cy="0"/>
        </a:xfrm>
      </p:grpSpPr>
      <p:sp>
        <p:nvSpPr>
          <p:cNvPr id="6" name="Title">
            <a:extLst>
              <a:ext uri="{FF2B5EF4-FFF2-40B4-BE49-F238E27FC236}">
                <a16:creationId xmlns:a16="http://schemas.microsoft.com/office/drawing/2014/main" id="{F9485441-5901-D51A-E6D7-074B8A91B104}"/>
              </a:ext>
            </a:extLst>
          </p:cNvPr>
          <p:cNvSpPr>
            <a:spLocks noGrp="1"/>
          </p:cNvSpPr>
          <p:nvPr>
            <p:ph type="title" idx="4294967295"/>
          </p:nvPr>
        </p:nvSpPr>
        <p:spPr>
          <a:xfrm>
            <a:off x="647999" y="334967"/>
            <a:ext cx="8172450" cy="647700"/>
          </a:xfrm>
          <a:prstGeom prst="rect">
            <a:avLst/>
          </a:prstGeom>
          <a:solidFill>
            <a:schemeClr val="bg2"/>
          </a:solidFill>
        </p:spPr>
        <p:txBody>
          <a:bodyPr lIns="144000" tIns="72000" rIns="144000" bIns="0" anchor="ctr"/>
          <a:lstStyle/>
          <a:p>
            <a:r>
              <a:rPr lang="en-US" spc="-150" dirty="0">
                <a:solidFill>
                  <a:schemeClr val="bg1"/>
                </a:solidFill>
                <a:latin typeface="Roboto" panose="02000000000000000000" pitchFamily="2" charset="0"/>
                <a:ea typeface="Roboto" panose="02000000000000000000" pitchFamily="2" charset="0"/>
              </a:rPr>
              <a:t>How can I help my child?</a:t>
            </a:r>
            <a:endParaRPr lang="en-GB" spc="-150" noProof="0" dirty="0">
              <a:solidFill>
                <a:schemeClr val="bg1"/>
              </a:solidFill>
              <a:latin typeface="Roboto" panose="02000000000000000000" pitchFamily="2" charset="0"/>
              <a:ea typeface="Roboto" panose="02000000000000000000" pitchFamily="2" charset="0"/>
            </a:endParaRPr>
          </a:p>
        </p:txBody>
      </p:sp>
      <p:sp>
        <p:nvSpPr>
          <p:cNvPr id="3" name="Orange Tab">
            <a:extLst>
              <a:ext uri="{FF2B5EF4-FFF2-40B4-BE49-F238E27FC236}">
                <a16:creationId xmlns:a16="http://schemas.microsoft.com/office/drawing/2014/main" id="{7AF6394D-7288-E40B-97C3-7BCCFB99935A}"/>
              </a:ext>
            </a:extLst>
          </p:cNvPr>
          <p:cNvSpPr/>
          <p:nvPr/>
        </p:nvSpPr>
        <p:spPr>
          <a:xfrm rot="16200000">
            <a:off x="161998" y="496667"/>
            <a:ext cx="648000" cy="324000"/>
          </a:xfrm>
          <a:prstGeom prst="round2SameRect">
            <a:avLst>
              <a:gd name="adj1" fmla="val 18665"/>
              <a:gd name="adj2" fmla="val 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bg1"/>
              </a:solidFill>
            </a:endParaRPr>
          </a:p>
        </p:txBody>
      </p:sp>
      <p:sp>
        <p:nvSpPr>
          <p:cNvPr id="2" name="Body Text">
            <a:extLst>
              <a:ext uri="{FF2B5EF4-FFF2-40B4-BE49-F238E27FC236}">
                <a16:creationId xmlns:a16="http://schemas.microsoft.com/office/drawing/2014/main" id="{425961B2-EB8D-4852-A856-F2D1E5017B97}"/>
              </a:ext>
            </a:extLst>
          </p:cNvPr>
          <p:cNvSpPr/>
          <p:nvPr/>
        </p:nvSpPr>
        <p:spPr>
          <a:xfrm>
            <a:off x="324000" y="1087530"/>
            <a:ext cx="4212000" cy="1620000"/>
          </a:xfrm>
          <a:prstGeom prst="roundRect">
            <a:avLst>
              <a:gd name="adj" fmla="val 299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nSpc>
                <a:spcPct val="114000"/>
              </a:lnSpc>
              <a:spcAft>
                <a:spcPts val="300"/>
              </a:spcAft>
            </a:pPr>
            <a:r>
              <a:rPr lang="en-GB" sz="1600" dirty="0">
                <a:solidFill>
                  <a:schemeClr val="bg1"/>
                </a:solidFill>
              </a:rPr>
              <a:t>Support your child to complete any home learning tasks sent home, such as spelling activities, reading comprehensions and maths sheets and CGP practise books. </a:t>
            </a:r>
          </a:p>
        </p:txBody>
      </p:sp>
      <p:sp>
        <p:nvSpPr>
          <p:cNvPr id="4" name="Body Text">
            <a:extLst>
              <a:ext uri="{FF2B5EF4-FFF2-40B4-BE49-F238E27FC236}">
                <a16:creationId xmlns:a16="http://schemas.microsoft.com/office/drawing/2014/main" id="{DE96805D-8902-6E27-2A81-44D400F08DC2}"/>
              </a:ext>
            </a:extLst>
          </p:cNvPr>
          <p:cNvSpPr/>
          <p:nvPr/>
        </p:nvSpPr>
        <p:spPr>
          <a:xfrm>
            <a:off x="4608000" y="1087530"/>
            <a:ext cx="4212000" cy="1620000"/>
          </a:xfrm>
          <a:prstGeom prst="roundRect">
            <a:avLst>
              <a:gd name="adj" fmla="val 299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nSpc>
                <a:spcPct val="114000"/>
              </a:lnSpc>
              <a:spcAft>
                <a:spcPts val="300"/>
              </a:spcAft>
            </a:pPr>
            <a:r>
              <a:rPr lang="en-GB" sz="1600" dirty="0">
                <a:solidFill>
                  <a:schemeClr val="bg1"/>
                </a:solidFill>
              </a:rPr>
              <a:t>Use online activities like TT Rockstars to practise skills at home. </a:t>
            </a:r>
          </a:p>
        </p:txBody>
      </p:sp>
      <p:sp>
        <p:nvSpPr>
          <p:cNvPr id="5" name="Body Text">
            <a:extLst>
              <a:ext uri="{FF2B5EF4-FFF2-40B4-BE49-F238E27FC236}">
                <a16:creationId xmlns:a16="http://schemas.microsoft.com/office/drawing/2014/main" id="{25BA0185-2B36-7477-C454-88A4A9B9AA70}"/>
              </a:ext>
            </a:extLst>
          </p:cNvPr>
          <p:cNvSpPr/>
          <p:nvPr/>
        </p:nvSpPr>
        <p:spPr>
          <a:xfrm>
            <a:off x="324000" y="2771471"/>
            <a:ext cx="4212000" cy="1620000"/>
          </a:xfrm>
          <a:prstGeom prst="roundRect">
            <a:avLst>
              <a:gd name="adj" fmla="val 299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nSpc>
                <a:spcPct val="114000"/>
              </a:lnSpc>
              <a:spcAft>
                <a:spcPts val="300"/>
              </a:spcAft>
            </a:pPr>
            <a:r>
              <a:rPr lang="en-GB" sz="1600" dirty="0">
                <a:solidFill>
                  <a:schemeClr val="bg1"/>
                </a:solidFill>
              </a:rPr>
              <a:t>Make sure they go to bed at a reasonable time, have a good breakfast and arrive at school on time during the assessment week. </a:t>
            </a:r>
          </a:p>
        </p:txBody>
      </p:sp>
      <p:sp>
        <p:nvSpPr>
          <p:cNvPr id="7" name="Body Text">
            <a:extLst>
              <a:ext uri="{FF2B5EF4-FFF2-40B4-BE49-F238E27FC236}">
                <a16:creationId xmlns:a16="http://schemas.microsoft.com/office/drawing/2014/main" id="{0ED51F50-1BD7-E2E8-A473-6CACDC3ABC74}"/>
              </a:ext>
            </a:extLst>
          </p:cNvPr>
          <p:cNvSpPr/>
          <p:nvPr/>
        </p:nvSpPr>
        <p:spPr>
          <a:xfrm>
            <a:off x="4608000" y="2771471"/>
            <a:ext cx="4212000" cy="1620000"/>
          </a:xfrm>
          <a:prstGeom prst="roundRect">
            <a:avLst>
              <a:gd name="adj" fmla="val 299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nSpc>
                <a:spcPct val="114000"/>
              </a:lnSpc>
              <a:spcAft>
                <a:spcPts val="300"/>
              </a:spcAft>
            </a:pPr>
            <a:r>
              <a:rPr lang="en-GB" sz="1600" dirty="0">
                <a:solidFill>
                  <a:schemeClr val="bg1"/>
                </a:solidFill>
              </a:rPr>
              <a:t>Encourage them to try their best, commend their efforts and plan to celebrate their hard work at the end of the testing week, rather than focusing on the test results.</a:t>
            </a:r>
          </a:p>
        </p:txBody>
      </p:sp>
    </p:spTree>
    <p:extLst>
      <p:ext uri="{BB962C8B-B14F-4D97-AF65-F5344CB8AC3E}">
        <p14:creationId xmlns:p14="http://schemas.microsoft.com/office/powerpoint/2010/main" val="3448218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animBg="1"/>
      <p:bldP spid="4" grpId="0" animBg="1"/>
      <p:bldP spid="5" grpId="0" animBg="1"/>
      <p:bldP spid="7" grpId="0" animBg="1"/>
    </p:bldLst>
  </p:timing>
</p:sld>
</file>

<file path=ppt/theme/theme1.xml><?xml version="1.0" encoding="utf-8"?>
<a:theme xmlns:a="http://schemas.openxmlformats.org/drawingml/2006/main" name="Slide Layouts">
  <a:themeElements>
    <a:clrScheme name="Leaders Powerpoint">
      <a:dk1>
        <a:srgbClr val="E1E2E7"/>
      </a:dk1>
      <a:lt1>
        <a:srgbClr val="083147"/>
      </a:lt1>
      <a:dk2>
        <a:srgbClr val="0D607A"/>
      </a:dk2>
      <a:lt2>
        <a:srgbClr val="FFFFFF"/>
      </a:lt2>
      <a:accent1>
        <a:srgbClr val="119CB9"/>
      </a:accent1>
      <a:accent2>
        <a:srgbClr val="24B9D8"/>
      </a:accent2>
      <a:accent3>
        <a:srgbClr val="7FCCDB"/>
      </a:accent3>
      <a:accent4>
        <a:srgbClr val="F18515"/>
      </a:accent4>
      <a:accent5>
        <a:srgbClr val="F59A17"/>
      </a:accent5>
      <a:accent6>
        <a:srgbClr val="F9AF15"/>
      </a:accent6>
      <a:hlink>
        <a:srgbClr val="0D607A"/>
      </a:hlink>
      <a:folHlink>
        <a:srgbClr val="0D607A"/>
      </a:folHlink>
    </a:clrScheme>
    <a:fontScheme name="Leaders Powerpoint">
      <a:majorFont>
        <a:latin typeface="Roboto"/>
        <a:ea typeface=""/>
        <a:cs typeface=""/>
      </a:majorFont>
      <a:minorFont>
        <a:latin typeface="Robot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18A0DB"/>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owerPoint - The Leaders Team In Progress" id="{D59390B9-B60A-48DE-9811-657B6A61975B}" vid="{F2885B9C-24FF-4AE7-A8FF-E21D77FDA422}"/>
    </a:ext>
  </a:extLst>
</a:theme>
</file>

<file path=ppt/theme/theme2.xml><?xml version="1.0" encoding="utf-8"?>
<a:theme xmlns:a="http://schemas.openxmlformats.org/drawingml/2006/main" name="Disclaimers/Guidan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Leaders">
      <a:majorFont>
        <a:latin typeface="Roboto Slab"/>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 - The Leaders Team In Progress" id="{D59390B9-B60A-48DE-9811-657B6A61975B}" vid="{ACE2FE5A-604E-4809-AF4C-6FA4AFAF20D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TotalTime>
  <Words>828</Words>
  <Application>Microsoft Office PowerPoint</Application>
  <PresentationFormat>On-screen Show (4:3)</PresentationFormat>
  <Paragraphs>59</Paragraphs>
  <Slides>9</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9</vt:i4>
      </vt:variant>
    </vt:vector>
  </HeadingPairs>
  <TitlesOfParts>
    <vt:vector size="15" baseType="lpstr">
      <vt:lpstr>Roboto</vt:lpstr>
      <vt:lpstr>Arial</vt:lpstr>
      <vt:lpstr>Twinkl</vt:lpstr>
      <vt:lpstr>Calibri</vt:lpstr>
      <vt:lpstr>Slide Layouts</vt:lpstr>
      <vt:lpstr>Disclaimers/Guidance</vt:lpstr>
      <vt:lpstr>Staff Share</vt:lpstr>
      <vt:lpstr>Contents</vt:lpstr>
      <vt:lpstr>What are end of key stage 2 assessments?</vt:lpstr>
      <vt:lpstr>When do they happen?</vt:lpstr>
      <vt:lpstr>What are the children tested on?</vt:lpstr>
      <vt:lpstr>What are the children tested on?</vt:lpstr>
      <vt:lpstr>How are the tests administered?</vt:lpstr>
      <vt:lpstr>What happens with the results?</vt:lpstr>
      <vt:lpstr>How can I help my child?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Twinkl</dc:creator>
  <cp:lastModifiedBy>Esther Parsons</cp:lastModifiedBy>
  <cp:revision>55</cp:revision>
  <dcterms:created xsi:type="dcterms:W3CDTF">2023-03-01T09:19:34Z</dcterms:created>
  <dcterms:modified xsi:type="dcterms:W3CDTF">2025-10-13T12:45:00Z</dcterms:modified>
</cp:coreProperties>
</file>